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9" r:id="rId4"/>
    <p:sldId id="278" r:id="rId5"/>
    <p:sldId id="282" r:id="rId6"/>
    <p:sldId id="283" r:id="rId7"/>
    <p:sldId id="280" r:id="rId8"/>
    <p:sldId id="281" r:id="rId9"/>
    <p:sldId id="285" r:id="rId10"/>
    <p:sldId id="286" r:id="rId11"/>
    <p:sldId id="287" r:id="rId12"/>
    <p:sldId id="288" r:id="rId13"/>
    <p:sldId id="296" r:id="rId14"/>
    <p:sldId id="295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FF0000"/>
    <a:srgbClr val="EAEAEA"/>
    <a:srgbClr val="FFFF66"/>
    <a:srgbClr val="D60093"/>
    <a:srgbClr val="FBB6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4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lineChart>
        <c:grouping val="standard"/>
        <c:ser>
          <c:idx val="0"/>
          <c:order val="0"/>
          <c:tx>
            <c:strRef>
              <c:f>Hárok1!$B$1</c:f>
              <c:strCache>
                <c:ptCount val="1"/>
                <c:pt idx="0">
                  <c:v>škola</c:v>
                </c:pt>
              </c:strCache>
            </c:strRef>
          </c:tx>
          <c:cat>
            <c:strRef>
              <c:f>Hárok1!$A$2:$A$12</c:f>
              <c:strCache>
                <c:ptCount val="11"/>
                <c:pt idx="0">
                  <c:v>1949/50</c:v>
                </c:pt>
                <c:pt idx="1">
                  <c:v>1964/65</c:v>
                </c:pt>
                <c:pt idx="2">
                  <c:v>1960/61</c:v>
                </c:pt>
                <c:pt idx="3">
                  <c:v>1969/70</c:v>
                </c:pt>
                <c:pt idx="4">
                  <c:v>1980/81</c:v>
                </c:pt>
                <c:pt idx="5">
                  <c:v>1990/91</c:v>
                </c:pt>
                <c:pt idx="6">
                  <c:v>1999/2000</c:v>
                </c:pt>
                <c:pt idx="7">
                  <c:v>2004/2005</c:v>
                </c:pt>
                <c:pt idx="8">
                  <c:v>2009/10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Hárok1!$B$2:$B$12</c:f>
              <c:numCache>
                <c:formatCode>General</c:formatCode>
                <c:ptCount val="11"/>
                <c:pt idx="0">
                  <c:v>200</c:v>
                </c:pt>
                <c:pt idx="1">
                  <c:v>401</c:v>
                </c:pt>
                <c:pt idx="2">
                  <c:v>358</c:v>
                </c:pt>
                <c:pt idx="3">
                  <c:v>394</c:v>
                </c:pt>
                <c:pt idx="4">
                  <c:v>266</c:v>
                </c:pt>
                <c:pt idx="5">
                  <c:v>160</c:v>
                </c:pt>
                <c:pt idx="6">
                  <c:v>208</c:v>
                </c:pt>
                <c:pt idx="7">
                  <c:v>172</c:v>
                </c:pt>
                <c:pt idx="8">
                  <c:v>158</c:v>
                </c:pt>
                <c:pt idx="9">
                  <c:v>141</c:v>
                </c:pt>
                <c:pt idx="10">
                  <c:v>144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materská škola</c:v>
                </c:pt>
              </c:strCache>
            </c:strRef>
          </c:tx>
          <c:cat>
            <c:strRef>
              <c:f>Hárok1!$A$2:$A$12</c:f>
              <c:strCache>
                <c:ptCount val="11"/>
                <c:pt idx="0">
                  <c:v>1949/50</c:v>
                </c:pt>
                <c:pt idx="1">
                  <c:v>1964/65</c:v>
                </c:pt>
                <c:pt idx="2">
                  <c:v>1960/61</c:v>
                </c:pt>
                <c:pt idx="3">
                  <c:v>1969/70</c:v>
                </c:pt>
                <c:pt idx="4">
                  <c:v>1980/81</c:v>
                </c:pt>
                <c:pt idx="5">
                  <c:v>1990/91</c:v>
                </c:pt>
                <c:pt idx="6">
                  <c:v>1999/2000</c:v>
                </c:pt>
                <c:pt idx="7">
                  <c:v>2004/2005</c:v>
                </c:pt>
                <c:pt idx="8">
                  <c:v>2009/10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Hárok1!$C$2:$C$12</c:f>
              <c:numCache>
                <c:formatCode>General</c:formatCode>
                <c:ptCount val="11"/>
                <c:pt idx="8">
                  <c:v>40</c:v>
                </c:pt>
                <c:pt idx="9">
                  <c:v>50</c:v>
                </c:pt>
                <c:pt idx="10">
                  <c:v>44</c:v>
                </c:pt>
              </c:numCache>
            </c:numRef>
          </c:val>
        </c:ser>
        <c:marker val="1"/>
        <c:axId val="112546944"/>
        <c:axId val="112548480"/>
      </c:lineChart>
      <c:catAx>
        <c:axId val="112546944"/>
        <c:scaling>
          <c:orientation val="minMax"/>
        </c:scaling>
        <c:axPos val="b"/>
        <c:tickLblPos val="nextTo"/>
        <c:crossAx val="112548480"/>
        <c:crosses val="autoZero"/>
        <c:auto val="1"/>
        <c:lblAlgn val="ctr"/>
        <c:lblOffset val="100"/>
      </c:catAx>
      <c:valAx>
        <c:axId val="112548480"/>
        <c:scaling>
          <c:orientation val="minMax"/>
        </c:scaling>
        <c:axPos val="l"/>
        <c:majorGridlines/>
        <c:numFmt formatCode="General" sourceLinked="1"/>
        <c:tickLblPos val="nextTo"/>
        <c:crossAx val="1125469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7D47B-208E-43BF-B866-80501B4F3845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144007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E1A3C-5A95-40B4-9DFA-869F26C19007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9649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7BF1-5CCA-48FE-8E7D-E5D28C12A454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01787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1972-9CA9-40A6-B14C-5430507CD64E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07951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A5ABA1-ADE3-49BC-88F4-35822E837A68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18497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443B-DDE9-4C97-A2C4-A194DE49D312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33147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120D-6660-4195-951C-73F0B204ADB9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74488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F0EE9-ECA2-4016-98EF-5300780C1BF4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0689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4356-C789-4BE5-A4A2-9F9C3F460933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03845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8D0C-E1D9-4957-BAFF-B3761B676F59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4693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E6D0F-798B-432C-A4A9-C4CB73A084F8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30277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90F7E-8EA4-4C3F-BB99-FAEAE2552AC4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16472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AFC3A-88D7-42D1-AF43-6AD78A1152A5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4601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1E594B-3AE6-427C-94E4-6C0A6D09B6B2}" type="slidenum">
              <a:rPr lang="sk-SK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ossanyiai.edupage.org/?hidebar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97558"/>
            <a:ext cx="2376264" cy="15841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Základná škola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323528" y="1412776"/>
            <a:ext cx="8229600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sk-SK" sz="2000" dirty="0" smtClean="0"/>
              <a:t>O vzniku a založení svätopeterskej školy máme len niekoľko údajov k dispozícii.Do roku 1988 mala škola len jednu učebňu. S úsilím a podporom obce sa neskôr vybudovala aj druhá učebňa.</a:t>
            </a:r>
            <a:endParaRPr lang="sk-SK" sz="2000" dirty="0"/>
          </a:p>
        </p:txBody>
      </p:sp>
      <p:sp>
        <p:nvSpPr>
          <p:cNvPr id="5" name="Obdĺžnik 4"/>
          <p:cNvSpPr/>
          <p:nvPr/>
        </p:nvSpPr>
        <p:spPr>
          <a:xfrm>
            <a:off x="323528" y="2967335"/>
            <a:ext cx="8229600" cy="11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sk-SK" sz="2000" dirty="0" smtClean="0">
                <a:latin typeface="+mn-lt"/>
                <a:cs typeface="+mn-cs"/>
              </a:rPr>
              <a:t>V roku 1885 sa budova školy stala obeťou plameňov a zhorela. Po požiaru sa od základov znovu stavala  a aj kantorov dom, ktorý bol zároveň aj učiteľom školy. </a:t>
            </a:r>
            <a:endParaRPr lang="sk-SK" sz="2000" dirty="0"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2128" y="4077072"/>
            <a:ext cx="8229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000" dirty="0" err="1" smtClean="0"/>
              <a:t>Náročnejšia</a:t>
            </a:r>
            <a:r>
              <a:rPr lang="hu-HU" sz="2000" dirty="0" smtClean="0"/>
              <a:t> </a:t>
            </a:r>
            <a:r>
              <a:rPr lang="hu-HU" sz="2000" dirty="0" err="1" smtClean="0"/>
              <a:t>katolícka</a:t>
            </a:r>
            <a:r>
              <a:rPr lang="hu-HU" sz="2000" dirty="0" smtClean="0"/>
              <a:t> </a:t>
            </a:r>
            <a:r>
              <a:rPr lang="hu-HU" sz="2000" dirty="0" err="1" smtClean="0"/>
              <a:t>trojučebňová</a:t>
            </a:r>
            <a:r>
              <a:rPr lang="hu-HU" sz="2000" dirty="0" smtClean="0"/>
              <a:t> </a:t>
            </a:r>
            <a:r>
              <a:rPr lang="hu-HU" sz="2000" dirty="0" err="1" smtClean="0"/>
              <a:t>škola</a:t>
            </a:r>
            <a:r>
              <a:rPr lang="hu-HU" sz="2000" dirty="0" smtClean="0"/>
              <a:t> </a:t>
            </a:r>
            <a:r>
              <a:rPr lang="hu-HU" sz="2000" dirty="0" err="1" smtClean="0"/>
              <a:t>bola</a:t>
            </a:r>
            <a:r>
              <a:rPr lang="hu-HU" sz="2000" dirty="0" smtClean="0"/>
              <a:t> </a:t>
            </a:r>
            <a:r>
              <a:rPr lang="hu-HU" sz="2000" dirty="0" err="1" smtClean="0"/>
              <a:t>postavená</a:t>
            </a:r>
            <a:r>
              <a:rPr lang="hu-HU" sz="2000" dirty="0" smtClean="0"/>
              <a:t> v </a:t>
            </a:r>
            <a:r>
              <a:rPr lang="hu-HU" sz="2000" dirty="0" err="1" smtClean="0"/>
              <a:t>roku</a:t>
            </a:r>
            <a:r>
              <a:rPr lang="hu-HU" sz="2000" dirty="0" smtClean="0"/>
              <a:t> 1900. </a:t>
            </a:r>
            <a:r>
              <a:rPr lang="hu-HU" sz="2000" dirty="0" err="1" smtClean="0"/>
              <a:t>Táto</a:t>
            </a:r>
            <a:r>
              <a:rPr lang="hu-HU" sz="2000" dirty="0" smtClean="0"/>
              <a:t> </a:t>
            </a:r>
            <a:r>
              <a:rPr lang="hu-HU" sz="2000" dirty="0" err="1" smtClean="0"/>
              <a:t>budova</a:t>
            </a:r>
            <a:r>
              <a:rPr lang="hu-HU" sz="2000" dirty="0" smtClean="0"/>
              <a:t> </a:t>
            </a:r>
            <a:r>
              <a:rPr lang="hu-HU" sz="2000" dirty="0" err="1" smtClean="0"/>
              <a:t>mala</a:t>
            </a:r>
            <a:r>
              <a:rPr lang="hu-HU" sz="2000" dirty="0" smtClean="0"/>
              <a:t> len </a:t>
            </a:r>
            <a:r>
              <a:rPr lang="hu-HU" sz="2000" dirty="0" err="1" smtClean="0"/>
              <a:t>jeden</a:t>
            </a:r>
            <a:r>
              <a:rPr lang="hu-HU" sz="2000" dirty="0" smtClean="0"/>
              <a:t> </a:t>
            </a:r>
            <a:r>
              <a:rPr lang="hu-HU" sz="2000" dirty="0" err="1" smtClean="0"/>
              <a:t>nedostatok</a:t>
            </a:r>
            <a:r>
              <a:rPr lang="hu-HU" sz="2000" dirty="0" smtClean="0"/>
              <a:t>, </a:t>
            </a:r>
            <a:r>
              <a:rPr lang="hu-HU" sz="2000" dirty="0" err="1" smtClean="0"/>
              <a:t>že</a:t>
            </a:r>
            <a:r>
              <a:rPr lang="hu-HU" sz="2000" dirty="0" smtClean="0"/>
              <a:t> </a:t>
            </a:r>
            <a:r>
              <a:rPr lang="hu-HU" sz="2000" dirty="0" err="1" smtClean="0"/>
              <a:t>nemala</a:t>
            </a:r>
            <a:r>
              <a:rPr lang="hu-HU" sz="2000" dirty="0" smtClean="0"/>
              <a:t> </a:t>
            </a:r>
            <a:r>
              <a:rPr lang="hu-HU" sz="2000" dirty="0" err="1" smtClean="0"/>
              <a:t>vlastný</a:t>
            </a:r>
            <a:r>
              <a:rPr lang="hu-HU" sz="2000" dirty="0" smtClean="0"/>
              <a:t> </a:t>
            </a:r>
            <a:r>
              <a:rPr lang="hu-HU" sz="2000" dirty="0" err="1" smtClean="0"/>
              <a:t>dvor</a:t>
            </a:r>
            <a:r>
              <a:rPr lang="hu-HU" sz="2000" dirty="0" smtClean="0"/>
              <a:t> a </a:t>
            </a:r>
            <a:r>
              <a:rPr lang="hu-HU" sz="2000" dirty="0" err="1" smtClean="0"/>
              <a:t>tak</a:t>
            </a:r>
            <a:r>
              <a:rPr lang="hu-HU" sz="2000" dirty="0" smtClean="0"/>
              <a:t> </a:t>
            </a:r>
            <a:r>
              <a:rPr lang="hu-HU" sz="2000" dirty="0" err="1" smtClean="0"/>
              <a:t>sa</a:t>
            </a:r>
            <a:r>
              <a:rPr lang="hu-HU" sz="2000" dirty="0" smtClean="0"/>
              <a:t> </a:t>
            </a:r>
            <a:r>
              <a:rPr lang="hu-HU" sz="2000" dirty="0" err="1" smtClean="0"/>
              <a:t>deti</a:t>
            </a:r>
            <a:r>
              <a:rPr lang="hu-HU" sz="2000" dirty="0" smtClean="0"/>
              <a:t> </a:t>
            </a:r>
            <a:r>
              <a:rPr lang="hu-HU" sz="2000" dirty="0" err="1" smtClean="0"/>
              <a:t>nemali</a:t>
            </a:r>
            <a:r>
              <a:rPr lang="hu-HU" sz="2000" dirty="0" smtClean="0"/>
              <a:t> </a:t>
            </a:r>
            <a:r>
              <a:rPr lang="hu-HU" sz="2000" dirty="0" err="1" smtClean="0"/>
              <a:t>kde</a:t>
            </a:r>
            <a:r>
              <a:rPr lang="hu-HU" sz="2000" dirty="0" smtClean="0"/>
              <a:t> </a:t>
            </a:r>
            <a:r>
              <a:rPr lang="hu-HU" sz="2000" dirty="0" err="1" smtClean="0"/>
              <a:t>hrať</a:t>
            </a:r>
            <a:r>
              <a:rPr lang="hu-HU" sz="2000" dirty="0" smtClean="0"/>
              <a:t>. </a:t>
            </a:r>
            <a:r>
              <a:rPr lang="hu-HU" sz="2000" dirty="0" err="1" smtClean="0"/>
              <a:t>Štvrtú</a:t>
            </a:r>
            <a:r>
              <a:rPr lang="hu-HU" sz="2000" dirty="0" smtClean="0"/>
              <a:t> </a:t>
            </a:r>
            <a:r>
              <a:rPr lang="hu-HU" sz="2000" dirty="0" err="1" smtClean="0"/>
              <a:t>učebňu</a:t>
            </a:r>
            <a:r>
              <a:rPr lang="hu-HU" sz="2000" dirty="0" smtClean="0"/>
              <a:t> </a:t>
            </a:r>
            <a:r>
              <a:rPr lang="hu-HU" sz="2000" dirty="0" err="1" smtClean="0"/>
              <a:t>sa</a:t>
            </a:r>
            <a:r>
              <a:rPr lang="hu-HU" sz="2000" dirty="0" smtClean="0"/>
              <a:t> </a:t>
            </a:r>
            <a:r>
              <a:rPr lang="hu-HU" sz="2000" dirty="0" err="1" smtClean="0"/>
              <a:t>podarilo</a:t>
            </a:r>
            <a:r>
              <a:rPr lang="hu-HU" sz="2000" dirty="0" smtClean="0"/>
              <a:t> posta-</a:t>
            </a:r>
          </a:p>
          <a:p>
            <a:pPr marL="342900" indent="-342900">
              <a:spcBef>
                <a:spcPct val="20000"/>
              </a:spcBef>
            </a:pPr>
            <a:r>
              <a:rPr lang="hu-HU" sz="2000" dirty="0" smtClean="0"/>
              <a:t>     </a:t>
            </a:r>
            <a:r>
              <a:rPr lang="hu-HU" sz="2000" dirty="0" err="1" smtClean="0"/>
              <a:t>viť</a:t>
            </a:r>
            <a:r>
              <a:rPr lang="hu-HU" sz="2000" dirty="0" smtClean="0"/>
              <a:t> v </a:t>
            </a:r>
            <a:r>
              <a:rPr lang="hu-HU" sz="2000" dirty="0" err="1" smtClean="0"/>
              <a:t>roku</a:t>
            </a:r>
            <a:r>
              <a:rPr lang="hu-HU" sz="2000" dirty="0" smtClean="0"/>
              <a:t> 1929.     </a:t>
            </a:r>
            <a:endParaRPr lang="sk-SK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640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39552" y="6926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Rozprávkový</a:t>
            </a:r>
            <a:r>
              <a:rPr lang="hu-HU" dirty="0" smtClean="0"/>
              <a:t> </a:t>
            </a:r>
            <a:r>
              <a:rPr lang="hu-HU" dirty="0" err="1" smtClean="0"/>
              <a:t>festival</a:t>
            </a:r>
            <a:r>
              <a:rPr lang="hu-HU" dirty="0" smtClean="0"/>
              <a:t> – </a:t>
            </a:r>
            <a:r>
              <a:rPr lang="hu-HU" dirty="0" err="1" smtClean="0"/>
              <a:t>koniec</a:t>
            </a:r>
            <a:r>
              <a:rPr lang="hu-HU" dirty="0" smtClean="0"/>
              <a:t> </a:t>
            </a:r>
            <a:r>
              <a:rPr lang="hu-HU" dirty="0" err="1" smtClean="0"/>
              <a:t>novembra</a:t>
            </a:r>
            <a:r>
              <a:rPr lang="hu-HU" dirty="0" smtClean="0"/>
              <a:t> -  </a:t>
            </a:r>
            <a:r>
              <a:rPr lang="hu-HU" dirty="0" err="1" smtClean="0"/>
              <a:t>prvý</a:t>
            </a:r>
            <a:r>
              <a:rPr lang="hu-HU" dirty="0" smtClean="0"/>
              <a:t> </a:t>
            </a:r>
            <a:r>
              <a:rPr lang="hu-HU" dirty="0" err="1" smtClean="0"/>
              <a:t>decembrový</a:t>
            </a:r>
            <a:r>
              <a:rPr lang="hu-HU" dirty="0" smtClean="0"/>
              <a:t> </a:t>
            </a:r>
            <a:r>
              <a:rPr lang="hu-HU" dirty="0" err="1" smtClean="0"/>
              <a:t>týždeň</a:t>
            </a:r>
            <a:r>
              <a:rPr lang="hu-HU" dirty="0" smtClean="0"/>
              <a:t>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7056" y="38140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Posedenie</a:t>
            </a:r>
            <a:r>
              <a:rPr lang="hu-HU" dirty="0" smtClean="0"/>
              <a:t> </a:t>
            </a:r>
            <a:r>
              <a:rPr lang="hu-HU" dirty="0" err="1" smtClean="0"/>
              <a:t>pod</a:t>
            </a:r>
            <a:r>
              <a:rPr lang="hu-HU" dirty="0" smtClean="0"/>
              <a:t> </a:t>
            </a:r>
            <a:r>
              <a:rPr lang="hu-HU" dirty="0" err="1" smtClean="0"/>
              <a:t>jedličkou</a:t>
            </a:r>
            <a:r>
              <a:rPr lang="hu-HU" dirty="0" smtClean="0"/>
              <a:t> – </a:t>
            </a:r>
            <a:r>
              <a:rPr lang="hu-HU" dirty="0" err="1" smtClean="0"/>
              <a:t>posledný</a:t>
            </a:r>
            <a:r>
              <a:rPr lang="hu-HU" dirty="0" smtClean="0"/>
              <a:t> </a:t>
            </a:r>
            <a:r>
              <a:rPr lang="hu-HU" dirty="0" err="1" smtClean="0"/>
              <a:t>deň</a:t>
            </a:r>
            <a:r>
              <a:rPr lang="hu-HU" dirty="0" smtClean="0"/>
              <a:t> </a:t>
            </a:r>
            <a:r>
              <a:rPr lang="hu-HU" dirty="0" err="1" smtClean="0"/>
              <a:t>vyučovania</a:t>
            </a:r>
            <a:r>
              <a:rPr lang="hu-HU" dirty="0" smtClean="0"/>
              <a:t> </a:t>
            </a:r>
            <a:r>
              <a:rPr lang="hu-HU" dirty="0" err="1" smtClean="0"/>
              <a:t>pred</a:t>
            </a:r>
            <a:r>
              <a:rPr lang="hu-HU" dirty="0" smtClean="0"/>
              <a:t> </a:t>
            </a:r>
            <a:r>
              <a:rPr lang="hu-HU" dirty="0" err="1" smtClean="0"/>
              <a:t>Vianocami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3" y="1268760"/>
            <a:ext cx="3442446" cy="229496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80274"/>
            <a:ext cx="3707904" cy="24719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456384" cy="230425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59" y="4298776"/>
            <a:ext cx="3512976" cy="2341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3519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39552" y="6926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Maškarný</a:t>
            </a:r>
            <a:r>
              <a:rPr lang="hu-HU" dirty="0" smtClean="0"/>
              <a:t> </a:t>
            </a:r>
            <a:r>
              <a:rPr lang="hu-HU" dirty="0" err="1" smtClean="0"/>
              <a:t>ples</a:t>
            </a:r>
            <a:r>
              <a:rPr lang="hu-HU" dirty="0" smtClean="0"/>
              <a:t> – </a:t>
            </a:r>
            <a:r>
              <a:rPr lang="hu-HU" dirty="0" err="1" smtClean="0"/>
              <a:t>koniec</a:t>
            </a:r>
            <a:r>
              <a:rPr lang="hu-HU" dirty="0" smtClean="0"/>
              <a:t> </a:t>
            </a:r>
            <a:r>
              <a:rPr lang="hu-HU" dirty="0" err="1" smtClean="0"/>
              <a:t>januára-</a:t>
            </a:r>
            <a:r>
              <a:rPr lang="hu-HU" dirty="0" smtClean="0"/>
              <a:t>  </a:t>
            </a:r>
            <a:r>
              <a:rPr lang="hu-HU" dirty="0" err="1" smtClean="0"/>
              <a:t>začiatok</a:t>
            </a:r>
            <a:r>
              <a:rPr lang="hu-HU" dirty="0" smtClean="0"/>
              <a:t> </a:t>
            </a:r>
            <a:r>
              <a:rPr lang="hu-HU" dirty="0" err="1" smtClean="0"/>
              <a:t>februára</a:t>
            </a:r>
            <a:r>
              <a:rPr lang="hu-HU" dirty="0" smtClean="0"/>
              <a:t>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7056" y="38140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Kossányiho</a:t>
            </a:r>
            <a:r>
              <a:rPr lang="hu-HU" dirty="0" smtClean="0"/>
              <a:t>  </a:t>
            </a:r>
            <a:r>
              <a:rPr lang="hu-HU" dirty="0" err="1" smtClean="0"/>
              <a:t>dni</a:t>
            </a:r>
            <a:r>
              <a:rPr lang="hu-HU" dirty="0" smtClean="0"/>
              <a:t> –</a:t>
            </a:r>
            <a:r>
              <a:rPr lang="hu-HU" dirty="0" err="1" smtClean="0"/>
              <a:t>stred</a:t>
            </a:r>
            <a:r>
              <a:rPr lang="hu-HU" dirty="0" smtClean="0"/>
              <a:t> </a:t>
            </a:r>
            <a:r>
              <a:rPr lang="hu-HU" dirty="0" err="1" smtClean="0"/>
              <a:t>marca</a:t>
            </a:r>
            <a:r>
              <a:rPr lang="hu-HU" dirty="0" smtClean="0"/>
              <a:t>: 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88059"/>
            <a:ext cx="3727436" cy="248495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59" y="1105706"/>
            <a:ext cx="3700965" cy="246731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4293096"/>
            <a:ext cx="3131840" cy="234340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77138"/>
            <a:ext cx="3131840" cy="208789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16964"/>
            <a:ext cx="2987823" cy="1991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737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80458"/>
            <a:ext cx="2699792" cy="179986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39552" y="30848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Stavanie</a:t>
            </a:r>
            <a:r>
              <a:rPr lang="hu-HU" dirty="0" smtClean="0"/>
              <a:t> mája – 30. </a:t>
            </a:r>
            <a:r>
              <a:rPr lang="hu-HU" dirty="0" err="1" smtClean="0"/>
              <a:t>apríl</a:t>
            </a:r>
            <a:r>
              <a:rPr lang="hu-HU" dirty="0" smtClean="0"/>
              <a:t> 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7760" y="263333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sk-SK" dirty="0" smtClean="0"/>
              <a:t>Deň Zeme </a:t>
            </a:r>
            <a:r>
              <a:rPr lang="hu-HU" dirty="0" smtClean="0"/>
              <a:t>–</a:t>
            </a:r>
            <a:r>
              <a:rPr lang="hu-HU" dirty="0" err="1" smtClean="0"/>
              <a:t>Deň</a:t>
            </a:r>
            <a:r>
              <a:rPr lang="hu-HU" dirty="0" smtClean="0"/>
              <a:t> </a:t>
            </a:r>
            <a:r>
              <a:rPr lang="hu-HU" dirty="0" err="1" smtClean="0"/>
              <a:t>stromov</a:t>
            </a:r>
            <a:r>
              <a:rPr lang="hu-HU" dirty="0" smtClean="0"/>
              <a:t> a </a:t>
            </a:r>
            <a:r>
              <a:rPr lang="hu-HU" dirty="0" err="1" smtClean="0"/>
              <a:t>vtákov</a:t>
            </a:r>
            <a:r>
              <a:rPr lang="hu-HU" dirty="0" smtClean="0"/>
              <a:t>– </a:t>
            </a:r>
            <a:r>
              <a:rPr lang="hu-HU" dirty="0" err="1" smtClean="0"/>
              <a:t>koniec</a:t>
            </a:r>
            <a:r>
              <a:rPr lang="hu-HU" dirty="0" smtClean="0"/>
              <a:t> </a:t>
            </a:r>
            <a:r>
              <a:rPr lang="hu-HU" dirty="0" err="1" smtClean="0"/>
              <a:t>apríla</a:t>
            </a:r>
            <a:r>
              <a:rPr lang="hu-HU" dirty="0" smtClean="0"/>
              <a:t>–</a:t>
            </a:r>
            <a:r>
              <a:rPr lang="hu-HU" dirty="0" err="1" smtClean="0"/>
              <a:t>začiatok</a:t>
            </a:r>
            <a:r>
              <a:rPr lang="hu-HU" dirty="0" smtClean="0"/>
              <a:t> mája: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5373216"/>
            <a:ext cx="382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Deň</a:t>
            </a:r>
            <a:r>
              <a:rPr lang="hu-HU" dirty="0" smtClean="0"/>
              <a:t> </a:t>
            </a:r>
            <a:r>
              <a:rPr lang="hu-HU" dirty="0" err="1" smtClean="0"/>
              <a:t>matiek</a:t>
            </a:r>
            <a:r>
              <a:rPr lang="hu-HU" dirty="0" smtClean="0"/>
              <a:t> – </a:t>
            </a:r>
            <a:r>
              <a:rPr lang="hu-HU" dirty="0" err="1" smtClean="0"/>
              <a:t>prvá</a:t>
            </a:r>
            <a:r>
              <a:rPr lang="hu-HU" dirty="0" smtClean="0"/>
              <a:t> </a:t>
            </a:r>
            <a:r>
              <a:rPr lang="hu-HU" dirty="0" err="1" smtClean="0"/>
              <a:t>májová</a:t>
            </a:r>
            <a:r>
              <a:rPr lang="hu-HU" dirty="0" smtClean="0"/>
              <a:t> </a:t>
            </a:r>
            <a:r>
              <a:rPr lang="hu-HU" dirty="0" err="1" smtClean="0"/>
              <a:t>nedeľa</a:t>
            </a:r>
            <a:r>
              <a:rPr lang="hu-H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7962" y="713548"/>
            <a:ext cx="2303748" cy="15358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91" y="518442"/>
            <a:ext cx="3148979" cy="209931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2494371" cy="186641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2658750" cy="17725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99" y="3284984"/>
            <a:ext cx="2703801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610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8133" y="1268760"/>
            <a:ext cx="8579296" cy="835497"/>
          </a:xfrm>
        </p:spPr>
        <p:txBody>
          <a:bodyPr/>
          <a:lstStyle/>
          <a:p>
            <a:r>
              <a:rPr lang="hu-HU" sz="2200" dirty="0" err="1" smtClean="0"/>
              <a:t>Výučba</a:t>
            </a:r>
            <a:r>
              <a:rPr lang="hu-HU" sz="2200" dirty="0" smtClean="0"/>
              <a:t> </a:t>
            </a:r>
            <a:r>
              <a:rPr lang="hu-HU" sz="2200" dirty="0" err="1" smtClean="0"/>
              <a:t>informatiky</a:t>
            </a:r>
            <a:r>
              <a:rPr lang="hu-HU" sz="2200" dirty="0" smtClean="0"/>
              <a:t>, </a:t>
            </a:r>
            <a:r>
              <a:rPr lang="hu-HU" sz="2200" dirty="0" err="1" smtClean="0"/>
              <a:t>využitie</a:t>
            </a:r>
            <a:r>
              <a:rPr lang="hu-HU" sz="2200" dirty="0" smtClean="0"/>
              <a:t> </a:t>
            </a:r>
            <a:r>
              <a:rPr lang="hu-HU" sz="2200" dirty="0" err="1" smtClean="0"/>
              <a:t>interaktívnej</a:t>
            </a:r>
            <a:r>
              <a:rPr lang="hu-HU" sz="2200" dirty="0" smtClean="0"/>
              <a:t> </a:t>
            </a:r>
            <a:r>
              <a:rPr lang="hu-HU" sz="2200" dirty="0" err="1" smtClean="0"/>
              <a:t>techniky</a:t>
            </a:r>
            <a:r>
              <a:rPr lang="hu-HU" sz="2200" dirty="0" smtClean="0"/>
              <a:t> v </a:t>
            </a:r>
            <a:r>
              <a:rPr lang="hu-HU" sz="2200" dirty="0" err="1" smtClean="0"/>
              <a:t>čo</a:t>
            </a:r>
            <a:r>
              <a:rPr lang="hu-HU" sz="2200" dirty="0" smtClean="0"/>
              <a:t> </a:t>
            </a:r>
            <a:r>
              <a:rPr lang="hu-HU" sz="2200" dirty="0" err="1" smtClean="0"/>
              <a:t>najväčšej</a:t>
            </a:r>
            <a:r>
              <a:rPr lang="hu-HU" sz="2200" dirty="0" smtClean="0"/>
              <a:t> </a:t>
            </a:r>
            <a:r>
              <a:rPr lang="hu-HU" sz="2200" dirty="0" err="1" smtClean="0"/>
              <a:t>miere</a:t>
            </a:r>
            <a:r>
              <a:rPr lang="hu-HU" sz="2200" dirty="0" smtClean="0"/>
              <a:t>, </a:t>
            </a:r>
            <a:r>
              <a:rPr lang="hu-HU" sz="2200" dirty="0" err="1" smtClean="0"/>
              <a:t>projektové</a:t>
            </a:r>
            <a:r>
              <a:rPr lang="hu-HU" sz="2200" dirty="0" smtClean="0"/>
              <a:t> </a:t>
            </a:r>
            <a:r>
              <a:rPr lang="hu-HU" sz="2200" dirty="0" err="1" smtClean="0"/>
              <a:t>vyučovanie</a:t>
            </a:r>
            <a:r>
              <a:rPr lang="hu-HU" sz="2200" dirty="0" smtClean="0"/>
              <a:t>. </a:t>
            </a:r>
            <a:endParaRPr lang="hu-HU" sz="1400" dirty="0" smtClean="0"/>
          </a:p>
          <a:p>
            <a:endParaRPr lang="sk-SK" sz="1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8410"/>
          </a:xfrm>
        </p:spPr>
        <p:txBody>
          <a:bodyPr/>
          <a:lstStyle/>
          <a:p>
            <a:r>
              <a:rPr lang="sk-SK" sz="3200" dirty="0" smtClean="0"/>
              <a:t>Priority našej školy</a:t>
            </a:r>
            <a:endParaRPr lang="hu-HU" sz="32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503040" y="2060848"/>
            <a:ext cx="8640960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err="1" smtClean="0"/>
              <a:t>Výučba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cudzích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jazykov</a:t>
            </a:r>
            <a:r>
              <a:rPr lang="hu-HU" sz="2200" kern="0" dirty="0" smtClean="0"/>
              <a:t> – </a:t>
            </a:r>
            <a:r>
              <a:rPr lang="hu-HU" sz="2200" kern="0" dirty="0" err="1" smtClean="0"/>
              <a:t>slovenčina</a:t>
            </a:r>
            <a:r>
              <a:rPr lang="hu-HU" sz="2200" kern="0" dirty="0" smtClean="0"/>
              <a:t>, </a:t>
            </a:r>
            <a:r>
              <a:rPr lang="hu-HU" sz="2200" kern="0" dirty="0" err="1" smtClean="0"/>
              <a:t>angličtina</a:t>
            </a:r>
            <a:r>
              <a:rPr lang="hu-HU" sz="2200" kern="0" dirty="0" smtClean="0"/>
              <a:t>, </a:t>
            </a:r>
            <a:r>
              <a:rPr lang="hu-HU" sz="2200" kern="0" dirty="0" err="1" smtClean="0"/>
              <a:t>francúzština</a:t>
            </a:r>
            <a:r>
              <a:rPr lang="hu-HU" sz="2200" kern="0" dirty="0" smtClean="0"/>
              <a:t>, </a:t>
            </a:r>
            <a:r>
              <a:rPr lang="hu-HU" sz="2200" kern="0" dirty="0" err="1" smtClean="0"/>
              <a:t>alebo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nemčina</a:t>
            </a:r>
            <a:endParaRPr lang="sk-SK" sz="2200" kern="0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467544" y="2752329"/>
            <a:ext cx="8640960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err="1" smtClean="0"/>
              <a:t>Čo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najviac</a:t>
            </a:r>
            <a:r>
              <a:rPr lang="hu-HU" sz="2200" kern="0" dirty="0" smtClean="0"/>
              <a:t>  </a:t>
            </a:r>
            <a:r>
              <a:rPr lang="hu-HU" sz="2200" kern="0" dirty="0" err="1" smtClean="0"/>
              <a:t>poobednajších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aktivít</a:t>
            </a:r>
            <a:r>
              <a:rPr lang="hu-HU" sz="2200" kern="0" dirty="0" smtClean="0"/>
              <a:t> – </a:t>
            </a:r>
            <a:r>
              <a:rPr lang="hu-HU" sz="2200" kern="0" dirty="0" err="1" smtClean="0"/>
              <a:t>približne</a:t>
            </a:r>
            <a:r>
              <a:rPr lang="hu-HU" sz="2200" kern="0" dirty="0" smtClean="0"/>
              <a:t> 20 </a:t>
            </a:r>
            <a:r>
              <a:rPr lang="hu-HU" sz="2200" kern="0" dirty="0" err="1" smtClean="0"/>
              <a:t>záujm</a:t>
            </a:r>
            <a:r>
              <a:rPr lang="hu-HU" sz="2200" kern="0" dirty="0" smtClean="0"/>
              <a:t>. </a:t>
            </a:r>
            <a:r>
              <a:rPr lang="hu-HU" sz="2200" kern="0" dirty="0" err="1" smtClean="0"/>
              <a:t>krúžkov</a:t>
            </a:r>
            <a:endParaRPr lang="sk-SK" sz="2200" kern="0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467544" y="3356992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err="1" smtClean="0"/>
              <a:t>Efektívna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komunikácia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medzi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rodičom</a:t>
            </a:r>
            <a:r>
              <a:rPr lang="hu-HU" sz="2200" kern="0" dirty="0" smtClean="0"/>
              <a:t> –</a:t>
            </a:r>
            <a:r>
              <a:rPr lang="hu-HU" sz="2200" kern="0" dirty="0" err="1" smtClean="0"/>
              <a:t>študentom</a:t>
            </a:r>
            <a:r>
              <a:rPr lang="hu-HU" sz="2200" kern="0" dirty="0" smtClean="0"/>
              <a:t>– </a:t>
            </a:r>
            <a:r>
              <a:rPr lang="hu-HU" sz="2200" kern="0" dirty="0" err="1" smtClean="0"/>
              <a:t>učiteľom</a:t>
            </a:r>
            <a:endParaRPr lang="sk-SK" sz="2200" kern="0" dirty="0"/>
          </a:p>
        </p:txBody>
      </p:sp>
      <p:sp>
        <p:nvSpPr>
          <p:cNvPr id="8" name="Šípka doprava 7">
            <a:hlinkClick r:id="rId2"/>
          </p:cNvPr>
          <p:cNvSpPr/>
          <p:nvPr/>
        </p:nvSpPr>
        <p:spPr>
          <a:xfrm>
            <a:off x="7236296" y="3328393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 bwMode="auto">
          <a:xfrm>
            <a:off x="467544" y="4077072"/>
            <a:ext cx="84249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err="1" smtClean="0"/>
              <a:t>Dôraz</a:t>
            </a:r>
            <a:r>
              <a:rPr lang="hu-HU" sz="2200" kern="0" dirty="0" smtClean="0"/>
              <a:t> na </a:t>
            </a:r>
            <a:r>
              <a:rPr lang="hu-HU" sz="2200" kern="0" dirty="0" err="1" smtClean="0"/>
              <a:t>vzdelávanie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nadaných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detí</a:t>
            </a:r>
            <a:r>
              <a:rPr lang="hu-HU" sz="2200" kern="0" dirty="0" smtClean="0"/>
              <a:t> - </a:t>
            </a:r>
            <a:r>
              <a:rPr lang="hu-HU" sz="2200" kern="0" dirty="0" err="1" smtClean="0"/>
              <a:t>výsledky</a:t>
            </a:r>
            <a:endParaRPr lang="sk-SK" sz="2200" kern="0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 bwMode="auto">
          <a:xfrm>
            <a:off x="467544" y="4509120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err="1" smtClean="0"/>
              <a:t>Individuálny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prístup</a:t>
            </a:r>
            <a:r>
              <a:rPr lang="hu-HU" sz="2200" kern="0" dirty="0" smtClean="0"/>
              <a:t> k </a:t>
            </a:r>
            <a:r>
              <a:rPr lang="hu-HU" sz="2200" kern="0" dirty="0" err="1" smtClean="0"/>
              <a:t>slabším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študentom</a:t>
            </a:r>
            <a:endParaRPr lang="hu-HU" sz="2200" kern="0" dirty="0" smtClean="0"/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 bwMode="auto">
          <a:xfrm>
            <a:off x="467544" y="5373216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err="1" smtClean="0"/>
              <a:t>Výchova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národného</a:t>
            </a:r>
            <a:r>
              <a:rPr lang="hu-HU" sz="2200" kern="0" dirty="0" smtClean="0"/>
              <a:t> </a:t>
            </a:r>
            <a:r>
              <a:rPr lang="hu-HU" sz="2200" kern="0" dirty="0" err="1" smtClean="0"/>
              <a:t>sebavedomia</a:t>
            </a:r>
            <a:r>
              <a:rPr lang="en-US" sz="2200" kern="0" dirty="0" smtClean="0"/>
              <a:t> </a:t>
            </a:r>
            <a:endParaRPr lang="sk-SK" sz="2200" kern="0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 bwMode="auto">
          <a:xfrm>
            <a:off x="467544" y="6072702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sk-SK" sz="2200" kern="0" dirty="0" smtClean="0"/>
              <a:t> Pestovanie a zachovávanie ľudových tradícií</a:t>
            </a:r>
            <a:r>
              <a:rPr lang="en-US" sz="2200" kern="0" dirty="0" smtClean="0"/>
              <a:t> </a:t>
            </a:r>
            <a:endParaRPr lang="sk-SK" sz="2200" kern="0" dirty="0"/>
          </a:p>
        </p:txBody>
      </p:sp>
    </p:spTree>
    <p:extLst>
      <p:ext uri="{BB962C8B-B14F-4D97-AF65-F5344CB8AC3E}">
        <p14:creationId xmlns="" xmlns:p14="http://schemas.microsoft.com/office/powerpoint/2010/main" val="1355554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791072"/>
          </a:xfrm>
        </p:spPr>
        <p:txBody>
          <a:bodyPr/>
          <a:lstStyle/>
          <a:p>
            <a:r>
              <a:rPr lang="sk-SK" sz="5400" dirty="0" smtClean="0">
                <a:solidFill>
                  <a:srgbClr val="FF0000"/>
                </a:solidFill>
              </a:rPr>
              <a:t>Ďakujeme za pozornosť</a:t>
            </a:r>
            <a:r>
              <a:rPr lang="hu-HU" sz="5400" dirty="0" smtClean="0">
                <a:solidFill>
                  <a:srgbClr val="FF0000"/>
                </a:solidFill>
              </a:rPr>
              <a:t>!</a:t>
            </a:r>
            <a:endParaRPr lang="sk-SK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599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57468" y="620688"/>
            <a:ext cx="8229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000" dirty="0" err="1" smtClean="0"/>
              <a:t>Medzi</a:t>
            </a:r>
            <a:r>
              <a:rPr lang="hu-HU" sz="2000" dirty="0" smtClean="0"/>
              <a:t> </a:t>
            </a:r>
            <a:r>
              <a:rPr lang="hu-HU" sz="2000" dirty="0" err="1" smtClean="0"/>
              <a:t>dvoma</a:t>
            </a:r>
            <a:r>
              <a:rPr lang="hu-HU" sz="2000" dirty="0" smtClean="0"/>
              <a:t> </a:t>
            </a:r>
            <a:r>
              <a:rPr lang="hu-HU" sz="2000" dirty="0" err="1" smtClean="0"/>
              <a:t>svetovými</a:t>
            </a:r>
            <a:r>
              <a:rPr lang="hu-HU" sz="2000" dirty="0" smtClean="0"/>
              <a:t> </a:t>
            </a:r>
            <a:r>
              <a:rPr lang="hu-HU" sz="2000" dirty="0" err="1" smtClean="0"/>
              <a:t>vojnami</a:t>
            </a:r>
            <a:r>
              <a:rPr lang="hu-HU" sz="2000" dirty="0" smtClean="0"/>
              <a:t> </a:t>
            </a:r>
            <a:r>
              <a:rPr lang="hu-HU" sz="2000" dirty="0" err="1" smtClean="0"/>
              <a:t>boli</a:t>
            </a:r>
            <a:r>
              <a:rPr lang="hu-HU" sz="2000" dirty="0" smtClean="0"/>
              <a:t> v </a:t>
            </a:r>
            <a:r>
              <a:rPr lang="hu-HU" sz="2000" dirty="0" err="1" smtClean="0"/>
              <a:t>dedine</a:t>
            </a:r>
            <a:r>
              <a:rPr lang="hu-HU" sz="2000" dirty="0" smtClean="0"/>
              <a:t> </a:t>
            </a:r>
            <a:r>
              <a:rPr lang="hu-HU" sz="2000" dirty="0" err="1" smtClean="0"/>
              <a:t>dve</a:t>
            </a:r>
            <a:r>
              <a:rPr lang="hu-HU" sz="2000" dirty="0" smtClean="0"/>
              <a:t> </a:t>
            </a:r>
            <a:r>
              <a:rPr lang="hu-HU" sz="2000" dirty="0" err="1" smtClean="0"/>
              <a:t>školy</a:t>
            </a:r>
            <a:r>
              <a:rPr lang="hu-HU" sz="2000" dirty="0" smtClean="0"/>
              <a:t> : </a:t>
            </a:r>
            <a:r>
              <a:rPr lang="hu-HU" sz="2000" dirty="0" err="1" smtClean="0"/>
              <a:t>katolícka</a:t>
            </a:r>
            <a:r>
              <a:rPr lang="hu-HU" sz="2000" dirty="0" smtClean="0"/>
              <a:t> a </a:t>
            </a:r>
            <a:r>
              <a:rPr lang="hu-HU" sz="2000" dirty="0" err="1" smtClean="0"/>
              <a:t>protestantská</a:t>
            </a:r>
            <a:r>
              <a:rPr lang="hu-HU" sz="2000" dirty="0" smtClean="0"/>
              <a:t>. </a:t>
            </a:r>
            <a:endParaRPr lang="sk-SK" sz="2000" dirty="0"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7468" y="1988840"/>
            <a:ext cx="8229600" cy="20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000" dirty="0" err="1" smtClean="0"/>
              <a:t>Po</a:t>
            </a:r>
            <a:r>
              <a:rPr lang="hu-HU" sz="2000" dirty="0" smtClean="0"/>
              <a:t> </a:t>
            </a:r>
            <a:r>
              <a:rPr lang="hu-HU" sz="2000" dirty="0" err="1" smtClean="0"/>
              <a:t>druhej</a:t>
            </a:r>
            <a:r>
              <a:rPr lang="hu-HU" sz="2000" dirty="0" smtClean="0"/>
              <a:t> </a:t>
            </a:r>
            <a:r>
              <a:rPr lang="hu-HU" sz="2000" dirty="0" err="1" smtClean="0"/>
              <a:t>svetovej</a:t>
            </a:r>
            <a:r>
              <a:rPr lang="hu-HU" sz="2000" dirty="0" smtClean="0"/>
              <a:t> </a:t>
            </a:r>
            <a:r>
              <a:rPr lang="hu-HU" sz="2000" dirty="0" err="1" smtClean="0"/>
              <a:t>vojne</a:t>
            </a:r>
            <a:r>
              <a:rPr lang="hu-HU" sz="2000" dirty="0" smtClean="0"/>
              <a:t> </a:t>
            </a:r>
            <a:r>
              <a:rPr lang="hu-HU" sz="2000" dirty="0" err="1" smtClean="0"/>
              <a:t>všetky</a:t>
            </a:r>
            <a:r>
              <a:rPr lang="hu-HU" sz="2000" dirty="0" smtClean="0"/>
              <a:t> </a:t>
            </a:r>
            <a:r>
              <a:rPr lang="hu-HU" sz="2000" dirty="0" err="1" smtClean="0"/>
              <a:t>školy</a:t>
            </a:r>
            <a:r>
              <a:rPr lang="hu-HU" sz="2000" dirty="0" smtClean="0"/>
              <a:t> </a:t>
            </a:r>
            <a:r>
              <a:rPr lang="hu-HU" sz="2000" dirty="0" err="1" smtClean="0"/>
              <a:t>poštátnili</a:t>
            </a:r>
            <a:r>
              <a:rPr lang="hu-HU" sz="2000" dirty="0" smtClean="0"/>
              <a:t> . </a:t>
            </a:r>
            <a:r>
              <a:rPr lang="hu-HU" sz="2000" dirty="0" err="1" smtClean="0"/>
              <a:t>Obyvateľstvo</a:t>
            </a:r>
            <a:r>
              <a:rPr lang="hu-HU" sz="2000" dirty="0" smtClean="0"/>
              <a:t> </a:t>
            </a:r>
            <a:r>
              <a:rPr lang="hu-HU" sz="2000" dirty="0" err="1" smtClean="0"/>
              <a:t>maďarskej</a:t>
            </a:r>
            <a:r>
              <a:rPr lang="hu-HU" sz="2000" dirty="0" smtClean="0"/>
              <a:t> </a:t>
            </a:r>
            <a:r>
              <a:rPr lang="hu-HU" sz="2000" dirty="0" err="1" smtClean="0"/>
              <a:t>národnosti</a:t>
            </a:r>
            <a:r>
              <a:rPr lang="hu-HU" sz="2000" dirty="0" smtClean="0"/>
              <a:t> </a:t>
            </a:r>
            <a:r>
              <a:rPr lang="hu-HU" sz="2000" dirty="0" err="1" smtClean="0"/>
              <a:t>bolo</a:t>
            </a:r>
            <a:r>
              <a:rPr lang="hu-HU" sz="2000" dirty="0" smtClean="0"/>
              <a:t> </a:t>
            </a:r>
            <a:r>
              <a:rPr lang="hu-HU" sz="2000" dirty="0" err="1" smtClean="0"/>
              <a:t>zbavené</a:t>
            </a:r>
            <a:r>
              <a:rPr lang="hu-HU" sz="2000" dirty="0" smtClean="0"/>
              <a:t> </a:t>
            </a:r>
            <a:r>
              <a:rPr lang="hu-HU" sz="2000" dirty="0" err="1" smtClean="0"/>
              <a:t>občianskych</a:t>
            </a:r>
            <a:r>
              <a:rPr lang="hu-HU" sz="2000" dirty="0" smtClean="0"/>
              <a:t> </a:t>
            </a:r>
            <a:r>
              <a:rPr lang="hu-HU" sz="2000" dirty="0" err="1" smtClean="0"/>
              <a:t>práv</a:t>
            </a:r>
            <a:r>
              <a:rPr lang="hu-HU" sz="2000" dirty="0" smtClean="0"/>
              <a:t> a </a:t>
            </a:r>
            <a:r>
              <a:rPr lang="hu-HU" sz="2000" dirty="0" err="1" smtClean="0"/>
              <a:t>boli</a:t>
            </a:r>
            <a:r>
              <a:rPr lang="hu-HU" sz="2000" dirty="0" smtClean="0"/>
              <a:t> </a:t>
            </a:r>
            <a:r>
              <a:rPr lang="hu-HU" sz="2000" dirty="0" err="1" smtClean="0"/>
              <a:t>zavreté</a:t>
            </a:r>
            <a:r>
              <a:rPr lang="hu-HU" sz="2000" dirty="0" smtClean="0"/>
              <a:t> i </a:t>
            </a:r>
            <a:r>
              <a:rPr lang="hu-HU" sz="2000" dirty="0" err="1" smtClean="0"/>
              <a:t>školy</a:t>
            </a:r>
            <a:r>
              <a:rPr lang="hu-HU" sz="2000" dirty="0" smtClean="0"/>
              <a:t> s </a:t>
            </a:r>
            <a:r>
              <a:rPr lang="hu-HU" sz="2000" dirty="0" err="1" smtClean="0"/>
              <a:t>maďarským</a:t>
            </a:r>
            <a:r>
              <a:rPr lang="hu-HU" sz="2000" dirty="0" smtClean="0"/>
              <a:t> </a:t>
            </a:r>
            <a:r>
              <a:rPr lang="hu-HU" sz="2000" dirty="0" err="1" smtClean="0"/>
              <a:t>vyučovacím</a:t>
            </a:r>
            <a:r>
              <a:rPr lang="hu-HU" sz="2000" dirty="0" smtClean="0"/>
              <a:t> </a:t>
            </a:r>
            <a:r>
              <a:rPr lang="hu-HU" sz="2000" dirty="0" err="1" smtClean="0"/>
              <a:t>jazykom</a:t>
            </a:r>
            <a:r>
              <a:rPr lang="hu-HU" sz="2000" dirty="0" smtClean="0"/>
              <a:t>. </a:t>
            </a:r>
            <a:r>
              <a:rPr lang="hu-HU" sz="2000" dirty="0" err="1" smtClean="0"/>
              <a:t>Deti</a:t>
            </a:r>
            <a:r>
              <a:rPr lang="hu-HU" sz="2000" dirty="0" smtClean="0"/>
              <a:t> s </a:t>
            </a:r>
            <a:r>
              <a:rPr lang="hu-HU" sz="2000" dirty="0" err="1" smtClean="0"/>
              <a:t>maďarskou</a:t>
            </a:r>
            <a:r>
              <a:rPr lang="hu-HU" sz="2000" dirty="0" smtClean="0"/>
              <a:t> </a:t>
            </a:r>
            <a:r>
              <a:rPr lang="hu-HU" sz="2000" dirty="0" err="1" smtClean="0"/>
              <a:t>národnosťou</a:t>
            </a:r>
            <a:r>
              <a:rPr lang="hu-HU" sz="2000" dirty="0" smtClean="0"/>
              <a:t> </a:t>
            </a:r>
            <a:r>
              <a:rPr lang="hu-HU" sz="2000" dirty="0" err="1" smtClean="0"/>
              <a:t>povinne</a:t>
            </a:r>
            <a:r>
              <a:rPr lang="hu-HU" sz="2000" dirty="0" smtClean="0"/>
              <a:t> </a:t>
            </a:r>
            <a:r>
              <a:rPr lang="hu-HU" sz="2000" dirty="0" err="1" smtClean="0"/>
              <a:t>chodili</a:t>
            </a:r>
            <a:r>
              <a:rPr lang="hu-HU" sz="2000" dirty="0" smtClean="0"/>
              <a:t> </a:t>
            </a:r>
            <a:r>
              <a:rPr lang="hu-HU" sz="2000" dirty="0" err="1" smtClean="0"/>
              <a:t>do</a:t>
            </a:r>
            <a:r>
              <a:rPr lang="hu-HU" sz="2000" dirty="0" smtClean="0"/>
              <a:t> </a:t>
            </a:r>
            <a:r>
              <a:rPr lang="hu-HU" sz="2000" dirty="0" err="1" smtClean="0"/>
              <a:t>školy</a:t>
            </a:r>
            <a:r>
              <a:rPr lang="hu-HU" sz="2000" dirty="0" smtClean="0"/>
              <a:t> </a:t>
            </a:r>
            <a:r>
              <a:rPr lang="hu-HU" sz="2000" dirty="0" err="1" smtClean="0"/>
              <a:t>s</a:t>
            </a:r>
            <a:r>
              <a:rPr lang="hu-HU" sz="2000" dirty="0" smtClean="0"/>
              <a:t> </a:t>
            </a:r>
            <a:r>
              <a:rPr lang="hu-HU" sz="2000" dirty="0" err="1" smtClean="0"/>
              <a:t>vyučovacím</a:t>
            </a:r>
            <a:r>
              <a:rPr lang="hu-HU" sz="2000" dirty="0" smtClean="0"/>
              <a:t> </a:t>
            </a:r>
            <a:r>
              <a:rPr lang="hu-HU" sz="2000" dirty="0" err="1" smtClean="0"/>
              <a:t>jazykom</a:t>
            </a:r>
            <a:r>
              <a:rPr lang="hu-HU" sz="2000" dirty="0" smtClean="0"/>
              <a:t> </a:t>
            </a:r>
            <a:r>
              <a:rPr lang="hu-HU" sz="2000" dirty="0" err="1" smtClean="0"/>
              <a:t>slovenským</a:t>
            </a:r>
            <a:r>
              <a:rPr lang="hu-HU" sz="2000" dirty="0" smtClean="0"/>
              <a:t>.</a:t>
            </a:r>
            <a:endParaRPr lang="sk-SK" sz="2400" dirty="0">
              <a:latin typeface="+mn-lt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57468" y="4293096"/>
            <a:ext cx="82296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000" dirty="0" err="1" smtClean="0"/>
              <a:t>Vyučovanie</a:t>
            </a:r>
            <a:r>
              <a:rPr lang="hu-HU" sz="2000" dirty="0" smtClean="0"/>
              <a:t> v </a:t>
            </a:r>
            <a:r>
              <a:rPr lang="hu-HU" sz="2000" dirty="0" err="1" smtClean="0"/>
              <a:t>maďarskom</a:t>
            </a:r>
            <a:r>
              <a:rPr lang="hu-HU" sz="2000" dirty="0" smtClean="0"/>
              <a:t> </a:t>
            </a:r>
            <a:r>
              <a:rPr lang="hu-HU" sz="2000" dirty="0" err="1" smtClean="0"/>
              <a:t>jazyku</a:t>
            </a:r>
            <a:r>
              <a:rPr lang="hu-HU" sz="2000" dirty="0" smtClean="0"/>
              <a:t> </a:t>
            </a:r>
            <a:r>
              <a:rPr lang="hu-HU" sz="2000" dirty="0" err="1" smtClean="0"/>
              <a:t>vo</a:t>
            </a:r>
            <a:r>
              <a:rPr lang="hu-HU" sz="2000" dirty="0" smtClean="0"/>
              <a:t> </a:t>
            </a:r>
            <a:r>
              <a:rPr lang="hu-HU" sz="2000" dirty="0" err="1" smtClean="0"/>
              <a:t>Svätom</a:t>
            </a:r>
            <a:r>
              <a:rPr lang="hu-HU" sz="2000" dirty="0" smtClean="0"/>
              <a:t> </a:t>
            </a:r>
            <a:r>
              <a:rPr lang="hu-HU" sz="2000" dirty="0" err="1" smtClean="0"/>
              <a:t>Petre</a:t>
            </a:r>
            <a:r>
              <a:rPr lang="hu-HU" sz="2000" dirty="0" smtClean="0"/>
              <a:t> </a:t>
            </a:r>
            <a:r>
              <a:rPr lang="hu-HU" sz="2000" dirty="0" err="1" smtClean="0"/>
              <a:t>sa</a:t>
            </a:r>
            <a:r>
              <a:rPr lang="hu-HU" sz="2000" dirty="0" smtClean="0"/>
              <a:t> </a:t>
            </a:r>
            <a:r>
              <a:rPr lang="hu-HU" sz="2000" dirty="0" err="1" smtClean="0"/>
              <a:t>znovu</a:t>
            </a:r>
            <a:r>
              <a:rPr lang="hu-HU" sz="2000" dirty="0" smtClean="0"/>
              <a:t> </a:t>
            </a:r>
            <a:r>
              <a:rPr lang="hu-HU" sz="2000" dirty="0" err="1" smtClean="0"/>
              <a:t>začalo</a:t>
            </a:r>
            <a:r>
              <a:rPr lang="hu-HU" sz="2000" dirty="0" smtClean="0"/>
              <a:t> </a:t>
            </a:r>
            <a:r>
              <a:rPr lang="hu-HU" sz="2000" dirty="0" err="1" smtClean="0"/>
              <a:t>od</a:t>
            </a:r>
            <a:r>
              <a:rPr lang="hu-HU" sz="2000" dirty="0" smtClean="0"/>
              <a:t> </a:t>
            </a:r>
            <a:r>
              <a:rPr lang="hu-HU" sz="2000" dirty="0" err="1" smtClean="0"/>
              <a:t>roku</a:t>
            </a:r>
            <a:r>
              <a:rPr lang="hu-HU" sz="2000" dirty="0" smtClean="0"/>
              <a:t>  1949/50.  </a:t>
            </a:r>
            <a:endParaRPr lang="sk-SK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021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bukj\Documents\My Pictures\iskola\DSCI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65448" y="404664"/>
            <a:ext cx="82296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err="1" smtClean="0"/>
              <a:t>Základná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v </a:t>
            </a:r>
            <a:r>
              <a:rPr lang="hu-HU" dirty="0" err="1" smtClean="0"/>
              <a:t>roku</a:t>
            </a:r>
            <a:r>
              <a:rPr lang="hu-HU" dirty="0" smtClean="0"/>
              <a:t> 1960 </a:t>
            </a:r>
            <a:r>
              <a:rPr lang="hu-HU" dirty="0" err="1" smtClean="0"/>
              <a:t>dostala</a:t>
            </a:r>
            <a:r>
              <a:rPr lang="hu-HU" dirty="0" smtClean="0"/>
              <a:t> </a:t>
            </a:r>
            <a:r>
              <a:rPr lang="hu-HU" dirty="0" err="1" smtClean="0"/>
              <a:t>nové</a:t>
            </a:r>
            <a:r>
              <a:rPr lang="hu-HU" dirty="0" smtClean="0"/>
              <a:t> </a:t>
            </a:r>
            <a:r>
              <a:rPr lang="hu-HU" dirty="0" err="1" smtClean="0"/>
              <a:t>priestory</a:t>
            </a:r>
            <a:r>
              <a:rPr lang="hu-HU" dirty="0" smtClean="0"/>
              <a:t> v </a:t>
            </a:r>
            <a:r>
              <a:rPr lang="hu-HU" dirty="0" err="1" smtClean="0"/>
              <a:t>novej</a:t>
            </a:r>
            <a:r>
              <a:rPr lang="hu-HU" dirty="0" smtClean="0"/>
              <a:t> </a:t>
            </a:r>
            <a:r>
              <a:rPr lang="hu-HU" dirty="0" err="1" smtClean="0"/>
              <a:t>budove</a:t>
            </a:r>
            <a:r>
              <a:rPr lang="hu-HU" dirty="0" smtClean="0"/>
              <a:t>.  </a:t>
            </a:r>
            <a:r>
              <a:rPr lang="hu-HU" dirty="0" err="1" smtClean="0"/>
              <a:t>Novú</a:t>
            </a:r>
            <a:r>
              <a:rPr lang="hu-HU" dirty="0" smtClean="0"/>
              <a:t> </a:t>
            </a:r>
            <a:r>
              <a:rPr lang="hu-HU" dirty="0" err="1" smtClean="0"/>
              <a:t>budovu</a:t>
            </a:r>
            <a:r>
              <a:rPr lang="hu-HU" dirty="0" smtClean="0"/>
              <a:t> </a:t>
            </a:r>
            <a:r>
              <a:rPr lang="hu-HU" dirty="0" err="1" smtClean="0"/>
              <a:t>spoločne</a:t>
            </a:r>
            <a:r>
              <a:rPr lang="hu-HU" dirty="0" smtClean="0"/>
              <a:t> </a:t>
            </a:r>
            <a:r>
              <a:rPr lang="hu-HU" dirty="0" err="1" smtClean="0"/>
              <a:t>používajú</a:t>
            </a:r>
            <a:r>
              <a:rPr lang="hu-HU" dirty="0" smtClean="0"/>
              <a:t> </a:t>
            </a:r>
            <a:r>
              <a:rPr lang="hu-HU" dirty="0" err="1" smtClean="0"/>
              <a:t>obidve</a:t>
            </a:r>
            <a:r>
              <a:rPr lang="hu-HU" dirty="0" smtClean="0"/>
              <a:t> </a:t>
            </a:r>
            <a:r>
              <a:rPr lang="hu-HU" dirty="0" err="1" smtClean="0"/>
              <a:t>základné</a:t>
            </a:r>
            <a:r>
              <a:rPr lang="hu-HU" dirty="0" smtClean="0"/>
              <a:t> </a:t>
            </a:r>
            <a:r>
              <a:rPr lang="hu-HU" dirty="0" err="1" smtClean="0"/>
              <a:t>školy</a:t>
            </a:r>
            <a:r>
              <a:rPr lang="hu-HU" dirty="0" smtClean="0"/>
              <a:t> (</a:t>
            </a:r>
            <a:r>
              <a:rPr lang="hu-HU" dirty="0" err="1" smtClean="0"/>
              <a:t>maďarská</a:t>
            </a:r>
            <a:r>
              <a:rPr lang="hu-HU" dirty="0" smtClean="0"/>
              <a:t> – </a:t>
            </a:r>
            <a:r>
              <a:rPr lang="hu-HU" dirty="0" err="1" smtClean="0"/>
              <a:t>slovenská</a:t>
            </a:r>
            <a:r>
              <a:rPr lang="hu-HU" dirty="0" smtClean="0"/>
              <a:t>) </a:t>
            </a:r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tohto</a:t>
            </a:r>
            <a:r>
              <a:rPr lang="hu-HU" dirty="0" smtClean="0"/>
              <a:t> </a:t>
            </a:r>
            <a:r>
              <a:rPr lang="hu-HU" dirty="0" err="1" smtClean="0"/>
              <a:t>školského</a:t>
            </a:r>
            <a:r>
              <a:rPr lang="hu-HU" dirty="0" smtClean="0"/>
              <a:t> </a:t>
            </a:r>
            <a:r>
              <a:rPr lang="hu-HU" dirty="0" err="1" smtClean="0"/>
              <a:t>roku</a:t>
            </a:r>
            <a:r>
              <a:rPr lang="hu-HU" dirty="0" smtClean="0"/>
              <a:t> </a:t>
            </a:r>
            <a:r>
              <a:rPr lang="hu-HU" dirty="0" err="1" smtClean="0"/>
              <a:t>osemročné</a:t>
            </a:r>
            <a:r>
              <a:rPr lang="hu-HU" dirty="0" smtClean="0"/>
              <a:t> </a:t>
            </a:r>
            <a:r>
              <a:rPr lang="hu-HU" dirty="0" err="1" smtClean="0"/>
              <a:t>základné</a:t>
            </a:r>
            <a:r>
              <a:rPr lang="hu-HU" dirty="0" smtClean="0"/>
              <a:t> </a:t>
            </a:r>
            <a:r>
              <a:rPr lang="hu-HU" dirty="0" err="1" smtClean="0"/>
              <a:t>vzdelanie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mení</a:t>
            </a:r>
            <a:r>
              <a:rPr lang="hu-HU" dirty="0" smtClean="0"/>
              <a:t> na </a:t>
            </a:r>
            <a:r>
              <a:rPr lang="hu-HU" dirty="0" err="1" smtClean="0"/>
              <a:t>deväťročné</a:t>
            </a:r>
            <a:r>
              <a:rPr lang="hu-HU" dirty="0" smtClean="0"/>
              <a:t>.  </a:t>
            </a:r>
            <a:endParaRPr lang="sk-SK" dirty="0">
              <a:latin typeface="+mn-lt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61728" y="1700808"/>
            <a:ext cx="82296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err="1" smtClean="0">
                <a:solidFill>
                  <a:schemeClr val="accent3"/>
                </a:solidFill>
              </a:rPr>
              <a:t>Od</a:t>
            </a:r>
            <a:r>
              <a:rPr lang="hu-HU" dirty="0" smtClean="0">
                <a:solidFill>
                  <a:schemeClr val="accent3"/>
                </a:solidFill>
              </a:rPr>
              <a:t>  </a:t>
            </a:r>
            <a:r>
              <a:rPr lang="hu-HU" dirty="0" err="1" smtClean="0">
                <a:solidFill>
                  <a:schemeClr val="accent3"/>
                </a:solidFill>
              </a:rPr>
              <a:t>polovice</a:t>
            </a:r>
            <a:r>
              <a:rPr lang="hu-HU" dirty="0" smtClean="0">
                <a:solidFill>
                  <a:schemeClr val="accent3"/>
                </a:solidFill>
              </a:rPr>
              <a:t> 70- </a:t>
            </a:r>
            <a:r>
              <a:rPr lang="hu-HU" dirty="0" err="1" smtClean="0">
                <a:solidFill>
                  <a:schemeClr val="accent3"/>
                </a:solidFill>
              </a:rPr>
              <a:t>tych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rokov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sú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základné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školy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znova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osemročné</a:t>
            </a:r>
            <a:r>
              <a:rPr lang="hu-HU" dirty="0" smtClean="0">
                <a:solidFill>
                  <a:schemeClr val="accent3"/>
                </a:solidFill>
              </a:rPr>
              <a:t> a </a:t>
            </a:r>
            <a:r>
              <a:rPr lang="hu-HU" dirty="0" err="1" smtClean="0">
                <a:solidFill>
                  <a:schemeClr val="accent3"/>
                </a:solidFill>
              </a:rPr>
              <a:t>od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roku</a:t>
            </a:r>
            <a:r>
              <a:rPr lang="hu-HU" dirty="0" smtClean="0">
                <a:solidFill>
                  <a:schemeClr val="accent3"/>
                </a:solidFill>
              </a:rPr>
              <a:t> 1997 </a:t>
            </a:r>
            <a:r>
              <a:rPr lang="hu-HU" dirty="0" err="1" smtClean="0">
                <a:solidFill>
                  <a:schemeClr val="accent3"/>
                </a:solidFill>
              </a:rPr>
              <a:t>až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dodnes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pôsobia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ako</a:t>
            </a:r>
            <a:r>
              <a:rPr lang="hu-HU" dirty="0" smtClean="0">
                <a:solidFill>
                  <a:schemeClr val="accent3"/>
                </a:solidFill>
              </a:rPr>
              <a:t> </a:t>
            </a:r>
            <a:r>
              <a:rPr lang="hu-HU" dirty="0" err="1" smtClean="0">
                <a:solidFill>
                  <a:schemeClr val="accent3"/>
                </a:solidFill>
              </a:rPr>
              <a:t>deväťročné</a:t>
            </a:r>
            <a:r>
              <a:rPr lang="hu-HU" dirty="0" smtClean="0">
                <a:solidFill>
                  <a:schemeClr val="accent3"/>
                </a:solidFill>
              </a:rPr>
              <a:t>. </a:t>
            </a:r>
            <a:endParaRPr lang="sk-SK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73223" y="2636912"/>
            <a:ext cx="8229600" cy="28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err="1" smtClean="0">
                <a:solidFill>
                  <a:schemeClr val="bg1"/>
                </a:solidFill>
              </a:rPr>
              <a:t>Po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nežnej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revolúcii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sa</a:t>
            </a:r>
            <a:r>
              <a:rPr lang="hu-HU" dirty="0" smtClean="0">
                <a:solidFill>
                  <a:schemeClr val="bg1"/>
                </a:solidFill>
              </a:rPr>
              <a:t> v </a:t>
            </a:r>
            <a:r>
              <a:rPr lang="hu-HU" dirty="0" err="1" smtClean="0">
                <a:solidFill>
                  <a:schemeClr val="bg1"/>
                </a:solidFill>
              </a:rPr>
              <a:t>živote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školy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dostavili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zmeny</a:t>
            </a:r>
            <a:r>
              <a:rPr lang="hu-HU" dirty="0" smtClean="0">
                <a:solidFill>
                  <a:schemeClr val="bg1"/>
                </a:solidFill>
              </a:rPr>
              <a:t> –  </a:t>
            </a:r>
            <a:r>
              <a:rPr lang="hu-HU" dirty="0" err="1" smtClean="0">
                <a:solidFill>
                  <a:schemeClr val="bg1"/>
                </a:solidFill>
              </a:rPr>
              <a:t>pri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voľbe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riaditeľa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školy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rozhodujú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podľa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názorov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učiteľského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zboru</a:t>
            </a:r>
            <a:r>
              <a:rPr lang="hu-HU" dirty="0" smtClean="0">
                <a:solidFill>
                  <a:schemeClr val="bg1"/>
                </a:solidFill>
              </a:rPr>
              <a:t> a </a:t>
            </a:r>
            <a:r>
              <a:rPr lang="hu-HU" dirty="0" err="1" smtClean="0">
                <a:solidFill>
                  <a:schemeClr val="bg1"/>
                </a:solidFill>
              </a:rPr>
              <a:t>vedenia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obce</a:t>
            </a:r>
            <a:r>
              <a:rPr lang="hu-HU" dirty="0" smtClean="0">
                <a:solidFill>
                  <a:schemeClr val="bg1"/>
                </a:solidFill>
              </a:rPr>
              <a:t> , </a:t>
            </a:r>
            <a:r>
              <a:rPr lang="hu-HU" dirty="0" err="1" smtClean="0">
                <a:solidFill>
                  <a:schemeClr val="bg1"/>
                </a:solidFill>
              </a:rPr>
              <a:t>zmeny</a:t>
            </a:r>
            <a:r>
              <a:rPr lang="hu-HU" dirty="0" smtClean="0">
                <a:solidFill>
                  <a:schemeClr val="bg1"/>
                </a:solidFill>
              </a:rPr>
              <a:t> v </a:t>
            </a:r>
            <a:r>
              <a:rPr lang="hu-HU" dirty="0" err="1" smtClean="0">
                <a:solidFill>
                  <a:schemeClr val="bg1"/>
                </a:solidFill>
              </a:rPr>
              <a:t>školskom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zákone</a:t>
            </a:r>
            <a:r>
              <a:rPr lang="hu-HU" dirty="0" smtClean="0">
                <a:solidFill>
                  <a:schemeClr val="bg1"/>
                </a:solidFill>
              </a:rPr>
              <a:t>  </a:t>
            </a:r>
            <a:r>
              <a:rPr lang="hu-HU" dirty="0" err="1" smtClean="0">
                <a:solidFill>
                  <a:schemeClr val="bg1"/>
                </a:solidFill>
              </a:rPr>
              <a:t>atď</a:t>
            </a:r>
            <a:r>
              <a:rPr lang="hu-HU" dirty="0" smtClean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8" name="Obdĺžnik 7"/>
          <p:cNvSpPr/>
          <p:nvPr/>
        </p:nvSpPr>
        <p:spPr>
          <a:xfrm>
            <a:off x="416631" y="3861048"/>
            <a:ext cx="82296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err="1" smtClean="0">
                <a:solidFill>
                  <a:schemeClr val="bg1"/>
                </a:solidFill>
              </a:rPr>
              <a:t>Po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dlhých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rokoch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čakania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sa</a:t>
            </a:r>
            <a:r>
              <a:rPr lang="hu-HU" dirty="0" smtClean="0">
                <a:solidFill>
                  <a:schemeClr val="bg1"/>
                </a:solidFill>
              </a:rPr>
              <a:t> v </a:t>
            </a:r>
            <a:r>
              <a:rPr lang="hu-HU" dirty="0" err="1" smtClean="0">
                <a:solidFill>
                  <a:schemeClr val="bg1"/>
                </a:solidFill>
              </a:rPr>
              <a:t>roku</a:t>
            </a:r>
            <a:r>
              <a:rPr lang="hu-HU" dirty="0" smtClean="0">
                <a:solidFill>
                  <a:schemeClr val="bg1"/>
                </a:solidFill>
              </a:rPr>
              <a:t> 2000 </a:t>
            </a:r>
            <a:r>
              <a:rPr lang="hu-HU" dirty="0" err="1" smtClean="0">
                <a:solidFill>
                  <a:schemeClr val="bg1"/>
                </a:solidFill>
              </a:rPr>
              <a:t>dostavala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budova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telocvične</a:t>
            </a:r>
            <a:r>
              <a:rPr lang="hu-HU" dirty="0" smtClean="0">
                <a:solidFill>
                  <a:schemeClr val="bg1"/>
                </a:solidFill>
              </a:rPr>
              <a:t> , </a:t>
            </a:r>
            <a:r>
              <a:rPr lang="hu-HU" dirty="0" err="1" smtClean="0">
                <a:solidFill>
                  <a:schemeClr val="bg1"/>
                </a:solidFill>
              </a:rPr>
              <a:t>ktorá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bola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odovzdaná</a:t>
            </a:r>
            <a:r>
              <a:rPr lang="hu-HU" dirty="0" smtClean="0">
                <a:solidFill>
                  <a:schemeClr val="bg1"/>
                </a:solidFill>
              </a:rPr>
              <a:t>  </a:t>
            </a:r>
            <a:r>
              <a:rPr lang="hu-HU" dirty="0" err="1" smtClean="0">
                <a:solidFill>
                  <a:schemeClr val="bg1"/>
                </a:solidFill>
              </a:rPr>
              <a:t>deťom</a:t>
            </a:r>
            <a:r>
              <a:rPr lang="hu-HU" dirty="0" smtClean="0">
                <a:solidFill>
                  <a:schemeClr val="bg1"/>
                </a:solidFill>
              </a:rPr>
              <a:t> v </a:t>
            </a:r>
            <a:r>
              <a:rPr lang="hu-HU" dirty="0" err="1" smtClean="0">
                <a:solidFill>
                  <a:schemeClr val="bg1"/>
                </a:solidFill>
              </a:rPr>
              <a:t>tom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istom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roku</a:t>
            </a:r>
            <a:r>
              <a:rPr lang="hu-HU" dirty="0" smtClean="0">
                <a:solidFill>
                  <a:schemeClr val="bg1"/>
                </a:solidFill>
              </a:rPr>
              <a:t> . </a:t>
            </a:r>
            <a:r>
              <a:rPr lang="hu-HU" dirty="0" err="1" smtClean="0">
                <a:solidFill>
                  <a:schemeClr val="bg1"/>
                </a:solidFill>
              </a:rPr>
              <a:t>Od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roku</a:t>
            </a:r>
            <a:r>
              <a:rPr lang="hu-HU" dirty="0" smtClean="0">
                <a:solidFill>
                  <a:schemeClr val="bg1"/>
                </a:solidFill>
              </a:rPr>
              <a:t> 2006 </a:t>
            </a:r>
            <a:r>
              <a:rPr lang="hu-HU" dirty="0" err="1" smtClean="0">
                <a:solidFill>
                  <a:schemeClr val="bg1"/>
                </a:solidFill>
              </a:rPr>
              <a:t>je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hlavná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budova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školy</a:t>
            </a:r>
            <a:r>
              <a:rPr lang="hu-HU" dirty="0" smtClean="0">
                <a:solidFill>
                  <a:schemeClr val="bg1"/>
                </a:solidFill>
              </a:rPr>
              <a:t> a </a:t>
            </a:r>
            <a:r>
              <a:rPr lang="hu-HU" dirty="0" err="1" smtClean="0">
                <a:solidFill>
                  <a:schemeClr val="bg1"/>
                </a:solidFill>
              </a:rPr>
              <a:t>telocvične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spojená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pomocou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uzavretej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chodby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spcBef>
                <a:spcPct val="20000"/>
              </a:spcBef>
              <a:buChar char="•"/>
            </a:pP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97152"/>
            <a:ext cx="2808312" cy="187220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48808"/>
            <a:ext cx="2880828" cy="1920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3965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bukj\Documents\Dokumenty-2003-12\iskolai\hivatalos iratok\2013\evkonyv 2013\evkonyv\IMG_0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77" y="36782"/>
            <a:ext cx="2616223" cy="3924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25623" y="40466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k-SK" sz="2000" dirty="0" smtClean="0"/>
              <a:t>Od 1. januára</a:t>
            </a:r>
            <a:r>
              <a:rPr lang="en-US" sz="2000" dirty="0" smtClean="0"/>
              <a:t> 2002</a:t>
            </a:r>
            <a:r>
              <a:rPr lang="sk-SK" sz="2000" dirty="0" smtClean="0"/>
              <a:t> sa naša škola stala samostatným právnym subjektom </a:t>
            </a:r>
            <a:r>
              <a:rPr lang="hu-HU" sz="2000" dirty="0" smtClean="0"/>
              <a:t>(v </a:t>
            </a:r>
            <a:r>
              <a:rPr lang="hu-HU" sz="2000" dirty="0" err="1" smtClean="0"/>
              <a:t>okrese</a:t>
            </a:r>
            <a:r>
              <a:rPr lang="hu-HU" sz="2000" dirty="0" smtClean="0"/>
              <a:t> </a:t>
            </a:r>
            <a:r>
              <a:rPr lang="hu-HU" sz="2000" dirty="0" err="1" smtClean="0"/>
              <a:t>Komárno</a:t>
            </a:r>
            <a:r>
              <a:rPr lang="hu-HU" sz="2000" dirty="0" smtClean="0"/>
              <a:t> </a:t>
            </a:r>
            <a:r>
              <a:rPr lang="hu-HU" sz="2000" dirty="0" err="1" smtClean="0"/>
              <a:t>ako</a:t>
            </a:r>
            <a:r>
              <a:rPr lang="hu-HU" sz="2000" dirty="0" smtClean="0"/>
              <a:t> </a:t>
            </a:r>
            <a:r>
              <a:rPr lang="hu-HU" sz="2000" dirty="0" err="1" smtClean="0"/>
              <a:t>druhá</a:t>
            </a:r>
            <a:r>
              <a:rPr lang="hu-HU" sz="2000" dirty="0" smtClean="0"/>
              <a:t>)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chemeClr val="bg1"/>
                </a:solidFill>
              </a:rPr>
              <a:t>25. októbra v roku </a:t>
            </a:r>
            <a:r>
              <a:rPr lang="en-US" dirty="0" smtClean="0">
                <a:solidFill>
                  <a:schemeClr val="bg1"/>
                </a:solidFill>
              </a:rPr>
              <a:t>2003</a:t>
            </a:r>
            <a:r>
              <a:rPr lang="sk-SK" dirty="0" smtClean="0">
                <a:solidFill>
                  <a:schemeClr val="bg1"/>
                </a:solidFill>
              </a:rPr>
              <a:t> prijme meno Základná škola Józsefa Kossányiho s VJM  po rodákovi našej dediny </a:t>
            </a:r>
            <a:r>
              <a:rPr lang="hu-HU" dirty="0" err="1" smtClean="0">
                <a:solidFill>
                  <a:schemeClr val="bg1"/>
                </a:solidFill>
              </a:rPr>
              <a:t>Kossányi</a:t>
            </a:r>
            <a:r>
              <a:rPr lang="hu-HU" dirty="0" smtClean="0">
                <a:solidFill>
                  <a:schemeClr val="bg1"/>
                </a:solidFill>
              </a:rPr>
              <a:t> József . </a:t>
            </a:r>
            <a:endParaRPr lang="sk-SK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endParaRPr lang="hu-HU" sz="2400" dirty="0" smtClean="0"/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chemeClr val="accent3"/>
                </a:solidFill>
              </a:rPr>
              <a:t>Od 1. januára roku </a:t>
            </a:r>
            <a:r>
              <a:rPr lang="en-US" dirty="0" smtClean="0">
                <a:solidFill>
                  <a:schemeClr val="accent3"/>
                </a:solidFill>
              </a:rPr>
              <a:t>2009</a:t>
            </a:r>
            <a:r>
              <a:rPr lang="sk-SK" dirty="0" smtClean="0">
                <a:solidFill>
                  <a:schemeClr val="accent3"/>
                </a:solidFill>
              </a:rPr>
              <a:t> sa naša základná škola stala spoločnou organizáciou s materskou školou s VJM a teda naše meno sa zmenilo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sk-SK" dirty="0" smtClean="0">
                <a:solidFill>
                  <a:schemeClr val="accent3"/>
                </a:solidFill>
              </a:rPr>
              <a:t>     na Základnú školu s materskou školou J. Kossányiho.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6" name="Obdĺžnik 5"/>
          <p:cNvSpPr/>
          <p:nvPr/>
        </p:nvSpPr>
        <p:spPr>
          <a:xfrm>
            <a:off x="590872" y="4653136"/>
            <a:ext cx="8229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chemeClr val="bg1"/>
                </a:solidFill>
              </a:rPr>
              <a:t>Vtedy sme mali </a:t>
            </a:r>
            <a:r>
              <a:rPr lang="hu-HU" dirty="0" smtClean="0">
                <a:solidFill>
                  <a:schemeClr val="bg1"/>
                </a:solidFill>
              </a:rPr>
              <a:t>158 </a:t>
            </a:r>
            <a:r>
              <a:rPr lang="hu-HU" dirty="0" err="1" smtClean="0">
                <a:solidFill>
                  <a:schemeClr val="bg1"/>
                </a:solidFill>
              </a:rPr>
              <a:t>žiakov</a:t>
            </a:r>
            <a:r>
              <a:rPr lang="hu-HU" dirty="0" smtClean="0">
                <a:solidFill>
                  <a:schemeClr val="bg1"/>
                </a:solidFill>
              </a:rPr>
              <a:t> v 9 </a:t>
            </a:r>
            <a:r>
              <a:rPr lang="hu-HU" dirty="0" err="1" smtClean="0">
                <a:solidFill>
                  <a:schemeClr val="bg1"/>
                </a:solidFill>
              </a:rPr>
              <a:t>ročníkoch</a:t>
            </a:r>
            <a:r>
              <a:rPr lang="hu-HU" dirty="0" smtClean="0">
                <a:solidFill>
                  <a:schemeClr val="bg1"/>
                </a:solidFill>
              </a:rPr>
              <a:t>, 13 </a:t>
            </a:r>
            <a:r>
              <a:rPr lang="hu-HU" dirty="0" err="1" smtClean="0">
                <a:solidFill>
                  <a:schemeClr val="bg1"/>
                </a:solidFill>
              </a:rPr>
              <a:t>učiteľov</a:t>
            </a:r>
            <a:r>
              <a:rPr lang="hu-HU" dirty="0" smtClean="0">
                <a:solidFill>
                  <a:schemeClr val="bg1"/>
                </a:solidFill>
              </a:rPr>
              <a:t>, 2 </a:t>
            </a:r>
            <a:r>
              <a:rPr lang="hu-HU" dirty="0" err="1" smtClean="0">
                <a:solidFill>
                  <a:schemeClr val="bg1"/>
                </a:solidFill>
              </a:rPr>
              <a:t>vychovávateľky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err="1" smtClean="0">
                <a:solidFill>
                  <a:schemeClr val="bg1"/>
                </a:solidFill>
              </a:rPr>
              <a:t>Materská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škola</a:t>
            </a:r>
            <a:r>
              <a:rPr lang="hu-HU" dirty="0" smtClean="0">
                <a:solidFill>
                  <a:schemeClr val="bg1"/>
                </a:solidFill>
              </a:rPr>
              <a:t> : 2 </a:t>
            </a:r>
            <a:r>
              <a:rPr lang="hu-HU" dirty="0" err="1" smtClean="0">
                <a:solidFill>
                  <a:schemeClr val="bg1"/>
                </a:solidFill>
              </a:rPr>
              <a:t>skupiny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>
                <a:solidFill>
                  <a:schemeClr val="bg1"/>
                </a:solidFill>
              </a:rPr>
              <a:t>40 </a:t>
            </a:r>
            <a:r>
              <a:rPr lang="hu-HU" dirty="0" err="1" smtClean="0">
                <a:solidFill>
                  <a:schemeClr val="bg1"/>
                </a:solidFill>
              </a:rPr>
              <a:t>detí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>
                <a:solidFill>
                  <a:schemeClr val="bg1"/>
                </a:solidFill>
              </a:rPr>
              <a:t>4 </a:t>
            </a:r>
            <a:r>
              <a:rPr lang="hu-HU" dirty="0" err="1" smtClean="0">
                <a:solidFill>
                  <a:schemeClr val="bg1"/>
                </a:solidFill>
              </a:rPr>
              <a:t>vychovávateľky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err="1" smtClean="0">
                <a:solidFill>
                  <a:schemeClr val="bg1"/>
                </a:solidFill>
              </a:rPr>
              <a:t>Triedy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školy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nachádzajú</a:t>
            </a:r>
            <a:r>
              <a:rPr lang="hu-HU" dirty="0" smtClean="0">
                <a:solidFill>
                  <a:schemeClr val="bg1"/>
                </a:solidFill>
              </a:rPr>
              <a:t> v </a:t>
            </a:r>
            <a:r>
              <a:rPr lang="hu-HU" dirty="0" err="1" smtClean="0">
                <a:solidFill>
                  <a:schemeClr val="bg1"/>
                </a:solidFill>
              </a:rPr>
              <a:t>dvoch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budovách</a:t>
            </a:r>
            <a:r>
              <a:rPr lang="hu-HU" dirty="0" smtClean="0">
                <a:solidFill>
                  <a:schemeClr val="bg1"/>
                </a:solidFill>
              </a:rPr>
              <a:t> , </a:t>
            </a:r>
            <a:r>
              <a:rPr lang="hu-HU" dirty="0" err="1" smtClean="0">
                <a:solidFill>
                  <a:schemeClr val="bg1"/>
                </a:solidFill>
              </a:rPr>
              <a:t>žiaci</a:t>
            </a:r>
            <a:r>
              <a:rPr lang="hu-HU" dirty="0" smtClean="0">
                <a:solidFill>
                  <a:schemeClr val="bg1"/>
                </a:solidFill>
              </a:rPr>
              <a:t> 1. </a:t>
            </a:r>
            <a:r>
              <a:rPr lang="hu-HU" dirty="0" err="1" smtClean="0">
                <a:solidFill>
                  <a:schemeClr val="bg1"/>
                </a:solidFill>
              </a:rPr>
              <a:t>stupňa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používajú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budovu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bývalej</a:t>
            </a:r>
            <a:r>
              <a:rPr lang="hu-HU" dirty="0" smtClean="0">
                <a:solidFill>
                  <a:schemeClr val="bg1"/>
                </a:solidFill>
              </a:rPr>
              <a:t> MŠ a </a:t>
            </a:r>
            <a:r>
              <a:rPr lang="hu-HU" dirty="0" err="1" smtClean="0">
                <a:solidFill>
                  <a:schemeClr val="bg1"/>
                </a:solidFill>
              </a:rPr>
              <a:t>žiaci</a:t>
            </a:r>
            <a:r>
              <a:rPr lang="hu-HU" dirty="0" smtClean="0">
                <a:solidFill>
                  <a:schemeClr val="bg1"/>
                </a:solidFill>
              </a:rPr>
              <a:t> 2. </a:t>
            </a:r>
            <a:r>
              <a:rPr lang="hu-HU" dirty="0" err="1" smtClean="0">
                <a:solidFill>
                  <a:schemeClr val="bg1"/>
                </a:solidFill>
              </a:rPr>
              <a:t>stupňa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hlavnú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budovu</a:t>
            </a:r>
            <a:r>
              <a:rPr lang="hu-HU" dirty="0" smtClean="0">
                <a:solidFill>
                  <a:schemeClr val="bg1"/>
                </a:solidFill>
              </a:rPr>
              <a:t> ZŠ.</a:t>
            </a:r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250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27922" y="83671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sz="2400" dirty="0" smtClean="0"/>
              <a:t>V </a:t>
            </a:r>
            <a:r>
              <a:rPr lang="hu-HU" sz="2400" dirty="0" err="1" smtClean="0"/>
              <a:t>roku</a:t>
            </a:r>
            <a:r>
              <a:rPr lang="hu-HU" sz="2400" dirty="0" smtClean="0"/>
              <a:t> 2009 a 2010 </a:t>
            </a:r>
            <a:r>
              <a:rPr lang="hu-HU" sz="2400" dirty="0" err="1" smtClean="0"/>
              <a:t>sa</a:t>
            </a:r>
            <a:r>
              <a:rPr lang="hu-HU" sz="2400" dirty="0" smtClean="0"/>
              <a:t> v</a:t>
            </a:r>
            <a:r>
              <a:rPr lang="sk-SK" sz="2400" dirty="0" smtClean="0"/>
              <a:t>ďaka projektu Eur</a:t>
            </a:r>
            <a:r>
              <a:rPr lang="hu-HU" sz="2400" dirty="0" err="1" smtClean="0"/>
              <a:t>ópskej</a:t>
            </a:r>
            <a:r>
              <a:rPr lang="hu-HU" sz="2400" dirty="0" smtClean="0"/>
              <a:t> </a:t>
            </a:r>
            <a:r>
              <a:rPr lang="hu-HU" sz="2400" dirty="0" err="1" smtClean="0"/>
              <a:t>únie</a:t>
            </a:r>
            <a:r>
              <a:rPr lang="hu-HU" sz="2400" dirty="0" smtClean="0"/>
              <a:t> </a:t>
            </a:r>
            <a:r>
              <a:rPr lang="hu-HU" sz="2400" dirty="0" err="1" smtClean="0"/>
              <a:t>budovy</a:t>
            </a:r>
            <a:r>
              <a:rPr lang="hu-HU" sz="2400" dirty="0" smtClean="0"/>
              <a:t> ma</a:t>
            </a:r>
            <a:r>
              <a:rPr lang="sk-SK" sz="2400" dirty="0" smtClean="0"/>
              <a:t>terskej školy a základnej školy boli zrekonštruované</a:t>
            </a:r>
            <a:r>
              <a:rPr lang="hu-HU" sz="2400" dirty="0" smtClean="0"/>
              <a:t>. </a:t>
            </a:r>
            <a:r>
              <a:rPr lang="hu-HU" sz="2400" dirty="0" err="1" smtClean="0"/>
              <a:t>Budova</a:t>
            </a:r>
            <a:r>
              <a:rPr lang="hu-HU" sz="2400" dirty="0" smtClean="0"/>
              <a:t> </a:t>
            </a:r>
            <a:r>
              <a:rPr lang="hu-HU" sz="2400" dirty="0" err="1" smtClean="0"/>
              <a:t>základnej</a:t>
            </a:r>
            <a:r>
              <a:rPr lang="hu-HU" sz="2400" dirty="0" smtClean="0"/>
              <a:t> </a:t>
            </a:r>
            <a:r>
              <a:rPr lang="hu-HU" sz="2400" dirty="0" err="1" smtClean="0"/>
              <a:t>školy</a:t>
            </a:r>
            <a:r>
              <a:rPr lang="hu-HU" sz="2400" dirty="0" smtClean="0"/>
              <a:t> </a:t>
            </a:r>
            <a:r>
              <a:rPr lang="hu-HU" sz="2400" dirty="0" err="1" smtClean="0"/>
              <a:t>sa</a:t>
            </a:r>
            <a:r>
              <a:rPr lang="hu-HU" sz="2400" dirty="0" smtClean="0"/>
              <a:t> </a:t>
            </a:r>
            <a:r>
              <a:rPr lang="hu-HU" sz="2400" dirty="0" err="1" smtClean="0"/>
              <a:t>rozšírila</a:t>
            </a:r>
            <a:r>
              <a:rPr lang="hu-HU" sz="2400" dirty="0" smtClean="0"/>
              <a:t> o </a:t>
            </a:r>
            <a:r>
              <a:rPr lang="hu-HU" sz="2400" dirty="0" err="1" smtClean="0"/>
              <a:t>jedno</a:t>
            </a:r>
            <a:r>
              <a:rPr lang="hu-HU" sz="2400" dirty="0" smtClean="0"/>
              <a:t> </a:t>
            </a:r>
            <a:r>
              <a:rPr lang="hu-HU" sz="2400" dirty="0" err="1" smtClean="0"/>
              <a:t>poschodie</a:t>
            </a:r>
            <a:r>
              <a:rPr lang="hu-HU" sz="2400" dirty="0" smtClean="0"/>
              <a:t> a </a:t>
            </a:r>
            <a:r>
              <a:rPr lang="hu-HU" sz="2400" dirty="0" err="1" smtClean="0"/>
              <a:t>tak</a:t>
            </a:r>
            <a:r>
              <a:rPr lang="hu-HU" sz="2400" dirty="0" smtClean="0"/>
              <a:t> </a:t>
            </a:r>
            <a:r>
              <a:rPr lang="hu-HU" sz="2400" dirty="0" err="1" smtClean="0"/>
              <a:t>sa</a:t>
            </a:r>
            <a:r>
              <a:rPr lang="hu-HU" sz="2400" dirty="0" smtClean="0"/>
              <a:t> </a:t>
            </a:r>
            <a:r>
              <a:rPr lang="hu-HU" sz="2400" dirty="0" err="1" smtClean="0"/>
              <a:t>všetkých</a:t>
            </a:r>
            <a:r>
              <a:rPr lang="hu-HU" sz="2400" dirty="0" smtClean="0"/>
              <a:t> </a:t>
            </a:r>
            <a:r>
              <a:rPr lang="hu-HU" sz="2400" dirty="0" err="1" smtClean="0"/>
              <a:t>deväť</a:t>
            </a:r>
            <a:r>
              <a:rPr lang="hu-HU" sz="2400" dirty="0" smtClean="0"/>
              <a:t> </a:t>
            </a:r>
            <a:r>
              <a:rPr lang="hu-HU" sz="2400" dirty="0" err="1" smtClean="0"/>
              <a:t>ročníkov</a:t>
            </a:r>
            <a:r>
              <a:rPr lang="hu-HU" sz="2400" dirty="0" smtClean="0"/>
              <a:t> </a:t>
            </a:r>
            <a:r>
              <a:rPr lang="hu-HU" sz="2400" dirty="0" err="1" smtClean="0"/>
              <a:t>dostalo</a:t>
            </a:r>
            <a:r>
              <a:rPr lang="hu-HU" sz="2400" dirty="0" smtClean="0"/>
              <a:t> </a:t>
            </a:r>
            <a:r>
              <a:rPr lang="hu-HU" sz="2400" dirty="0" err="1" smtClean="0"/>
              <a:t>do</a:t>
            </a:r>
            <a:r>
              <a:rPr lang="hu-HU" sz="2400" dirty="0" smtClean="0"/>
              <a:t> </a:t>
            </a:r>
            <a:r>
              <a:rPr lang="hu-HU" sz="2400" dirty="0" err="1" smtClean="0"/>
              <a:t>jednej</a:t>
            </a:r>
            <a:r>
              <a:rPr lang="hu-HU" sz="2400" dirty="0" smtClean="0"/>
              <a:t> </a:t>
            </a:r>
            <a:r>
              <a:rPr lang="hu-HU" sz="2400" dirty="0" err="1" smtClean="0"/>
              <a:t>budovy</a:t>
            </a:r>
            <a:r>
              <a:rPr lang="hu-HU" sz="2400" dirty="0" smtClean="0"/>
              <a:t>. </a:t>
            </a:r>
            <a:endParaRPr lang="en-US" sz="2400" dirty="0"/>
          </a:p>
        </p:txBody>
      </p:sp>
      <p:pic>
        <p:nvPicPr>
          <p:cNvPr id="30722" name="Picture 2" descr="C:\Users\bukj\Documents\My Pictures\iskola\IMG_5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6" y="2913282"/>
            <a:ext cx="3765510" cy="2510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bukj\Documents\My Pictures\iskola\iskola uj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693290" cy="246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6157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="" xmlns:p14="http://schemas.microsoft.com/office/powerpoint/2010/main" val="687500882"/>
              </p:ext>
            </p:extLst>
          </p:nvPr>
        </p:nvGraphicFramePr>
        <p:xfrm>
          <a:off x="539552" y="908720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691680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Počet</a:t>
            </a:r>
            <a:r>
              <a:rPr lang="hu-HU" dirty="0" smtClean="0"/>
              <a:t> </a:t>
            </a:r>
            <a:r>
              <a:rPr lang="hu-HU" dirty="0" err="1" smtClean="0"/>
              <a:t>žiakov</a:t>
            </a:r>
            <a:r>
              <a:rPr lang="hu-HU" dirty="0" smtClean="0"/>
              <a:t> </a:t>
            </a:r>
            <a:r>
              <a:rPr lang="hu-HU" dirty="0" err="1" smtClean="0"/>
              <a:t>školy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roku</a:t>
            </a:r>
            <a:r>
              <a:rPr lang="hu-HU" dirty="0" smtClean="0"/>
              <a:t> 1950 </a:t>
            </a:r>
            <a:r>
              <a:rPr lang="hu-HU" dirty="0" err="1" smtClean="0"/>
              <a:t>až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2014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751228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3060" y="2003207"/>
            <a:ext cx="81433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smtClean="0"/>
              <a:t>V </a:t>
            </a:r>
            <a:r>
              <a:rPr lang="hu-HU" dirty="0" err="1" smtClean="0"/>
              <a:t>každej</a:t>
            </a:r>
            <a:r>
              <a:rPr lang="hu-HU" dirty="0" smtClean="0"/>
              <a:t> </a:t>
            </a:r>
            <a:r>
              <a:rPr lang="hu-HU" dirty="0" err="1" smtClean="0"/>
              <a:t>triede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nachádza</a:t>
            </a:r>
            <a:r>
              <a:rPr lang="hu-HU" dirty="0" smtClean="0"/>
              <a:t> projektor a </a:t>
            </a:r>
            <a:r>
              <a:rPr lang="hu-HU" dirty="0" err="1" smtClean="0"/>
              <a:t>pripojenie</a:t>
            </a:r>
            <a:r>
              <a:rPr lang="hu-HU" dirty="0" smtClean="0"/>
              <a:t> na internet.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2771800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/>
              <a:t>Vybavenosť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533060" y="2708920"/>
            <a:ext cx="78488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err="1" smtClean="0"/>
              <a:t>Máme</a:t>
            </a:r>
            <a:r>
              <a:rPr lang="hu-HU" dirty="0" smtClean="0"/>
              <a:t> </a:t>
            </a:r>
            <a:r>
              <a:rPr lang="hu-HU" dirty="0" err="1" smtClean="0"/>
              <a:t>dve</a:t>
            </a:r>
            <a:r>
              <a:rPr lang="hu-HU" dirty="0" smtClean="0"/>
              <a:t> </a:t>
            </a:r>
            <a:r>
              <a:rPr lang="hu-HU" dirty="0" err="1" smtClean="0"/>
              <a:t>odborné</a:t>
            </a:r>
            <a:r>
              <a:rPr lang="hu-HU" dirty="0" smtClean="0"/>
              <a:t> u</a:t>
            </a:r>
            <a:r>
              <a:rPr lang="sk-SK" dirty="0" smtClean="0"/>
              <a:t>čebne vybavené počítačovou technikou 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sk-SK" dirty="0" smtClean="0"/>
              <a:t>    </a:t>
            </a:r>
            <a:r>
              <a:rPr lang="hu-HU" dirty="0" smtClean="0"/>
              <a:t> </a:t>
            </a:r>
            <a:r>
              <a:rPr lang="sk-SK" dirty="0" smtClean="0"/>
              <a:t>26</a:t>
            </a:r>
            <a:r>
              <a:rPr lang="hu-HU" dirty="0" smtClean="0"/>
              <a:t> a</a:t>
            </a:r>
            <a:r>
              <a:rPr lang="sk-SK" dirty="0" smtClean="0"/>
              <a:t> 13 počítačov.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651113" y="8367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Naša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</a:t>
            </a:r>
            <a:r>
              <a:rPr lang="hu-HU" dirty="0" err="1" smtClean="0"/>
              <a:t>využíva</a:t>
            </a:r>
            <a:r>
              <a:rPr lang="hu-HU" dirty="0" smtClean="0"/>
              <a:t> </a:t>
            </a:r>
            <a:r>
              <a:rPr lang="hu-HU" dirty="0" err="1" smtClean="0"/>
              <a:t>čo</a:t>
            </a:r>
            <a:r>
              <a:rPr lang="hu-HU" dirty="0" smtClean="0"/>
              <a:t> </a:t>
            </a:r>
            <a:r>
              <a:rPr lang="hu-HU" dirty="0" err="1" smtClean="0"/>
              <a:t>najviac</a:t>
            </a:r>
            <a:r>
              <a:rPr lang="hu-HU" dirty="0" smtClean="0"/>
              <a:t> </a:t>
            </a:r>
            <a:r>
              <a:rPr lang="hu-HU" dirty="0" err="1" smtClean="0"/>
              <a:t>možností</a:t>
            </a:r>
            <a:r>
              <a:rPr lang="hu-HU" dirty="0" smtClean="0"/>
              <a:t> na </a:t>
            </a:r>
            <a:r>
              <a:rPr lang="hu-HU" dirty="0" err="1" smtClean="0"/>
              <a:t>zapojenie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projektov</a:t>
            </a:r>
            <a:r>
              <a:rPr lang="hu-HU" dirty="0" smtClean="0"/>
              <a:t>   (</a:t>
            </a:r>
            <a:r>
              <a:rPr lang="hu-HU" dirty="0" err="1" smtClean="0"/>
              <a:t>Európske</a:t>
            </a:r>
            <a:r>
              <a:rPr lang="hu-HU" dirty="0" smtClean="0"/>
              <a:t>, ma</a:t>
            </a:r>
            <a:r>
              <a:rPr lang="sk-SK" dirty="0" smtClean="0"/>
              <a:t>ďarské a slovenské projekty</a:t>
            </a:r>
            <a:r>
              <a:rPr lang="hu-HU" dirty="0" smtClean="0"/>
              <a:t>) a </a:t>
            </a:r>
            <a:r>
              <a:rPr lang="hu-HU" dirty="0" err="1" smtClean="0"/>
              <a:t>pomocou</a:t>
            </a:r>
            <a:r>
              <a:rPr lang="hu-HU" dirty="0" smtClean="0"/>
              <a:t> </a:t>
            </a:r>
            <a:r>
              <a:rPr lang="hu-HU" dirty="0" err="1" smtClean="0"/>
              <a:t>nich</a:t>
            </a:r>
            <a:r>
              <a:rPr lang="hu-HU" dirty="0" smtClean="0"/>
              <a:t> </a:t>
            </a:r>
            <a:r>
              <a:rPr lang="hu-HU" dirty="0" err="1" smtClean="0"/>
              <a:t>napomáhame</a:t>
            </a:r>
            <a:r>
              <a:rPr lang="hu-HU" dirty="0" smtClean="0"/>
              <a:t> k </a:t>
            </a:r>
            <a:r>
              <a:rPr lang="hu-HU" dirty="0" err="1" smtClean="0"/>
              <a:t>lepšej</a:t>
            </a:r>
            <a:r>
              <a:rPr lang="hu-HU" dirty="0" smtClean="0"/>
              <a:t> </a:t>
            </a:r>
            <a:r>
              <a:rPr lang="hu-HU" dirty="0" err="1" smtClean="0"/>
              <a:t>vybavenosti</a:t>
            </a:r>
            <a:r>
              <a:rPr lang="sk-SK" dirty="0" smtClean="0"/>
              <a:t> školy</a:t>
            </a:r>
            <a:endParaRPr lang="sk-SK" dirty="0"/>
          </a:p>
        </p:txBody>
      </p:sp>
      <p:pic>
        <p:nvPicPr>
          <p:cNvPr id="7" name="Picture 2" descr="https://kossanyiai.edupage.org/photos/album/90/img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33375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99" y="3896791"/>
            <a:ext cx="3406320" cy="2270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405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kossanyiai.edupage.org/photos/album/90/img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728">
            <a:off x="5057528" y="1389518"/>
            <a:ext cx="3075846" cy="2213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95536" y="404664"/>
            <a:ext cx="78488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err="1" smtClean="0"/>
              <a:t>Dve</a:t>
            </a:r>
            <a:r>
              <a:rPr lang="hu-HU" dirty="0" smtClean="0"/>
              <a:t> </a:t>
            </a:r>
            <a:r>
              <a:rPr lang="hu-HU" dirty="0" err="1" smtClean="0"/>
              <a:t>jazykové</a:t>
            </a:r>
            <a:r>
              <a:rPr lang="hu-HU" dirty="0" smtClean="0"/>
              <a:t> </a:t>
            </a:r>
            <a:r>
              <a:rPr lang="hu-HU" dirty="0" err="1" smtClean="0"/>
              <a:t>učebne</a:t>
            </a:r>
            <a:r>
              <a:rPr lang="hu-HU" dirty="0" smtClean="0"/>
              <a:t>  </a:t>
            </a:r>
            <a:r>
              <a:rPr lang="hu-HU" dirty="0" err="1" smtClean="0"/>
              <a:t>vybavené</a:t>
            </a:r>
            <a:r>
              <a:rPr lang="hu-HU" dirty="0" smtClean="0"/>
              <a:t> s </a:t>
            </a:r>
            <a:r>
              <a:rPr lang="hu-HU" dirty="0" err="1" smtClean="0"/>
              <a:t>interaktívnou</a:t>
            </a:r>
            <a:r>
              <a:rPr lang="hu-HU" dirty="0" smtClean="0"/>
              <a:t> </a:t>
            </a:r>
            <a:r>
              <a:rPr lang="hu-HU" dirty="0" err="1" smtClean="0"/>
              <a:t>tabuľou</a:t>
            </a:r>
            <a:r>
              <a:rPr lang="hu-HU" dirty="0" smtClean="0"/>
              <a:t> a s </a:t>
            </a:r>
            <a:r>
              <a:rPr lang="hu-HU" dirty="0" err="1" smtClean="0"/>
              <a:t>prenosnými</a:t>
            </a:r>
            <a:r>
              <a:rPr lang="hu-HU" dirty="0" smtClean="0"/>
              <a:t> </a:t>
            </a:r>
            <a:r>
              <a:rPr lang="hu-HU" dirty="0" err="1" smtClean="0"/>
              <a:t>počítačmi</a:t>
            </a:r>
            <a:r>
              <a:rPr lang="hu-HU" dirty="0" smtClean="0"/>
              <a:t> – </a:t>
            </a:r>
            <a:r>
              <a:rPr lang="hu-HU" dirty="0" err="1" smtClean="0"/>
              <a:t>pre</a:t>
            </a:r>
            <a:r>
              <a:rPr lang="hu-HU" dirty="0" smtClean="0"/>
              <a:t> 16 </a:t>
            </a:r>
            <a:r>
              <a:rPr lang="hu-HU" dirty="0" err="1" smtClean="0"/>
              <a:t>až</a:t>
            </a:r>
            <a:r>
              <a:rPr lang="hu-HU" dirty="0" smtClean="0"/>
              <a:t> 22 </a:t>
            </a:r>
            <a:r>
              <a:rPr lang="hu-HU" dirty="0" err="1" smtClean="0"/>
              <a:t>žiakov</a:t>
            </a:r>
            <a:endParaRPr lang="en-US" dirty="0"/>
          </a:p>
        </p:txBody>
      </p:sp>
      <p:sp>
        <p:nvSpPr>
          <p:cNvPr id="5" name="Obdĺžnik 4"/>
          <p:cNvSpPr/>
          <p:nvPr/>
        </p:nvSpPr>
        <p:spPr>
          <a:xfrm>
            <a:off x="395536" y="3898783"/>
            <a:ext cx="784887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smtClean="0"/>
              <a:t>K </a:t>
            </a:r>
            <a:r>
              <a:rPr lang="hu-HU" dirty="0" err="1" smtClean="0"/>
              <a:t>dispozícii</a:t>
            </a:r>
            <a:r>
              <a:rPr lang="hu-HU" dirty="0" smtClean="0"/>
              <a:t> </a:t>
            </a:r>
            <a:r>
              <a:rPr lang="hu-HU" dirty="0" err="1" smtClean="0"/>
              <a:t>máme</a:t>
            </a:r>
            <a:r>
              <a:rPr lang="hu-HU" dirty="0" smtClean="0"/>
              <a:t> </a:t>
            </a:r>
            <a:r>
              <a:rPr lang="hu-HU" dirty="0" err="1" smtClean="0"/>
              <a:t>jednu</a:t>
            </a:r>
            <a:r>
              <a:rPr lang="hu-HU" dirty="0" smtClean="0"/>
              <a:t> </a:t>
            </a:r>
            <a:r>
              <a:rPr lang="hu-HU" dirty="0" err="1" smtClean="0"/>
              <a:t>prírodovednú</a:t>
            </a:r>
            <a:r>
              <a:rPr lang="hu-HU" dirty="0" smtClean="0"/>
              <a:t> </a:t>
            </a:r>
            <a:r>
              <a:rPr lang="hu-HU" dirty="0" err="1" smtClean="0"/>
              <a:t>učebňu</a:t>
            </a:r>
            <a:r>
              <a:rPr lang="hu-HU" dirty="0" smtClean="0"/>
              <a:t> </a:t>
            </a:r>
            <a:r>
              <a:rPr lang="hu-HU" dirty="0" smtClean="0"/>
              <a:t>, </a:t>
            </a:r>
            <a:r>
              <a:rPr lang="hu-HU" dirty="0" err="1" smtClean="0"/>
              <a:t>jednu</a:t>
            </a:r>
            <a:r>
              <a:rPr lang="hu-HU" dirty="0" smtClean="0"/>
              <a:t> </a:t>
            </a:r>
            <a:r>
              <a:rPr lang="hu-HU" dirty="0" err="1" smtClean="0"/>
              <a:t>učebňu</a:t>
            </a:r>
            <a:r>
              <a:rPr lang="hu-HU" dirty="0" smtClean="0"/>
              <a:t> na </a:t>
            </a:r>
            <a:r>
              <a:rPr lang="hu-HU" dirty="0" err="1" smtClean="0"/>
              <a:t>ručné</a:t>
            </a:r>
            <a:r>
              <a:rPr lang="hu-HU" dirty="0" smtClean="0"/>
              <a:t> </a:t>
            </a:r>
            <a:r>
              <a:rPr lang="hu-HU" dirty="0" err="1" smtClean="0"/>
              <a:t>tvorivé</a:t>
            </a:r>
            <a:r>
              <a:rPr lang="hu-HU" dirty="0" smtClean="0"/>
              <a:t> </a:t>
            </a:r>
            <a:r>
              <a:rPr lang="hu-HU" dirty="0" err="1" smtClean="0"/>
              <a:t>práce</a:t>
            </a:r>
            <a:r>
              <a:rPr lang="hu-HU" dirty="0" smtClean="0"/>
              <a:t> a </a:t>
            </a:r>
            <a:r>
              <a:rPr lang="hu-HU" dirty="0" err="1" smtClean="0"/>
              <a:t>taktiež</a:t>
            </a:r>
            <a:r>
              <a:rPr lang="hu-HU" dirty="0" smtClean="0"/>
              <a:t> </a:t>
            </a:r>
            <a:r>
              <a:rPr lang="hu-HU" dirty="0" err="1" smtClean="0"/>
              <a:t>jednu</a:t>
            </a:r>
            <a:r>
              <a:rPr lang="hu-HU" dirty="0" smtClean="0"/>
              <a:t> </a:t>
            </a:r>
            <a:r>
              <a:rPr lang="hu-HU" dirty="0" err="1" smtClean="0"/>
              <a:t>miestnosť</a:t>
            </a:r>
            <a:r>
              <a:rPr lang="hu-HU" dirty="0" smtClean="0"/>
              <a:t> na </a:t>
            </a:r>
            <a:r>
              <a:rPr lang="hu-HU" dirty="0" err="1" smtClean="0"/>
              <a:t>čítanie</a:t>
            </a:r>
            <a:r>
              <a:rPr lang="hu-HU" dirty="0" smtClean="0"/>
              <a:t>.</a:t>
            </a:r>
            <a:endParaRPr lang="en-US" sz="2400" dirty="0"/>
          </a:p>
        </p:txBody>
      </p:sp>
      <p:pic>
        <p:nvPicPr>
          <p:cNvPr id="28676" name="Picture 4" descr="http://kossanyiai.edupage.org/photos/album/90/img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842">
            <a:off x="849460" y="1287334"/>
            <a:ext cx="3440515" cy="214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kossanyiai.edupage.org/photos/album/90/img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736304" cy="193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kossanyiai.edupage.org/photos/album/90/img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99" y="4648964"/>
            <a:ext cx="2457450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http://kossanyiai.edupage.org/photos/album/90/img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93166"/>
            <a:ext cx="2492216" cy="1876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8565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71800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Školské podujatia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651113" y="8367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Pravidelné</a:t>
            </a:r>
            <a:r>
              <a:rPr lang="hu-HU" dirty="0" smtClean="0"/>
              <a:t> </a:t>
            </a:r>
            <a:r>
              <a:rPr lang="hu-HU" dirty="0" err="1" smtClean="0"/>
              <a:t>školské</a:t>
            </a:r>
            <a:r>
              <a:rPr lang="hu-HU" dirty="0" smtClean="0"/>
              <a:t> </a:t>
            </a:r>
            <a:r>
              <a:rPr lang="hu-HU" dirty="0" err="1" smtClean="0"/>
              <a:t>podujatia</a:t>
            </a:r>
            <a:r>
              <a:rPr lang="hu-HU" dirty="0" smtClean="0"/>
              <a:t>: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39552" y="148304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Týždeň</a:t>
            </a:r>
            <a:r>
              <a:rPr lang="hu-HU" dirty="0" smtClean="0"/>
              <a:t> </a:t>
            </a:r>
            <a:r>
              <a:rPr lang="hu-HU" dirty="0" err="1" smtClean="0"/>
              <a:t>zdravého</a:t>
            </a:r>
            <a:r>
              <a:rPr lang="hu-HU" dirty="0" smtClean="0"/>
              <a:t> </a:t>
            </a:r>
            <a:r>
              <a:rPr lang="hu-HU" dirty="0" err="1" smtClean="0"/>
              <a:t>životného</a:t>
            </a:r>
            <a:r>
              <a:rPr lang="hu-HU" dirty="0" smtClean="0"/>
              <a:t> </a:t>
            </a:r>
            <a:r>
              <a:rPr lang="hu-HU" dirty="0" err="1" smtClean="0"/>
              <a:t>štýlu</a:t>
            </a:r>
            <a:r>
              <a:rPr lang="hu-HU" dirty="0" smtClean="0"/>
              <a:t>– </a:t>
            </a:r>
            <a:r>
              <a:rPr lang="hu-HU" dirty="0" err="1" smtClean="0"/>
              <a:t>prvý</a:t>
            </a:r>
            <a:r>
              <a:rPr lang="hu-HU" dirty="0" smtClean="0"/>
              <a:t> </a:t>
            </a:r>
            <a:r>
              <a:rPr lang="hu-HU" dirty="0" err="1" smtClean="0"/>
              <a:t>októbrový</a:t>
            </a:r>
            <a:r>
              <a:rPr lang="hu-HU" dirty="0" smtClean="0"/>
              <a:t> </a:t>
            </a:r>
            <a:r>
              <a:rPr lang="hu-HU" dirty="0" err="1" smtClean="0"/>
              <a:t>týždeň</a:t>
            </a:r>
            <a:r>
              <a:rPr lang="hu-HU" dirty="0" smtClean="0"/>
              <a:t>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7056" y="38140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Kossányiho</a:t>
            </a:r>
            <a:r>
              <a:rPr lang="hu-HU" dirty="0" smtClean="0"/>
              <a:t> Pohár- </a:t>
            </a:r>
            <a:r>
              <a:rPr lang="hu-HU" dirty="0" err="1" smtClean="0"/>
              <a:t>futbalový</a:t>
            </a:r>
            <a:r>
              <a:rPr lang="hu-HU" dirty="0" smtClean="0"/>
              <a:t> </a:t>
            </a:r>
            <a:r>
              <a:rPr lang="hu-HU" dirty="0" err="1" smtClean="0"/>
              <a:t>turnaj</a:t>
            </a:r>
            <a:r>
              <a:rPr lang="hu-HU" dirty="0" smtClean="0"/>
              <a:t>– </a:t>
            </a:r>
            <a:r>
              <a:rPr lang="hu-HU" dirty="0" err="1" smtClean="0"/>
              <a:t>posledný</a:t>
            </a:r>
            <a:r>
              <a:rPr lang="hu-HU" dirty="0" smtClean="0"/>
              <a:t> </a:t>
            </a:r>
            <a:r>
              <a:rPr lang="hu-HU" dirty="0" err="1" smtClean="0"/>
              <a:t>októbrový</a:t>
            </a:r>
            <a:r>
              <a:rPr lang="hu-HU" dirty="0" smtClean="0"/>
              <a:t> </a:t>
            </a:r>
            <a:r>
              <a:rPr lang="hu-HU" dirty="0" err="1" smtClean="0"/>
              <a:t>týždeň</a:t>
            </a:r>
            <a:r>
              <a:rPr lang="hu-HU" dirty="0" smtClean="0"/>
              <a:t>: 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34" y="1842187"/>
            <a:ext cx="2704257" cy="180283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1842186"/>
            <a:ext cx="2704259" cy="180283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09" y="1879574"/>
            <a:ext cx="2483768" cy="185848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4365104"/>
            <a:ext cx="3383868" cy="22559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21358"/>
            <a:ext cx="3131839" cy="234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448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716</Words>
  <Application>Microsoft Office PowerPoint</Application>
  <PresentationFormat>Diavetítés a képernyőre (4:3 oldalarány)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Predvolený návrh</vt:lpstr>
      <vt:lpstr>Základná škola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Priority našej školy</vt:lpstr>
      <vt:lpstr>Ďakujeme za pozornosť!</vt:lpstr>
    </vt:vector>
  </TitlesOfParts>
  <Company>kjao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Bukovszky János</dc:creator>
  <cp:lastModifiedBy>Timi</cp:lastModifiedBy>
  <cp:revision>138</cp:revision>
  <dcterms:created xsi:type="dcterms:W3CDTF">2011-11-20T09:30:54Z</dcterms:created>
  <dcterms:modified xsi:type="dcterms:W3CDTF">2016-12-18T18:05:12Z</dcterms:modified>
</cp:coreProperties>
</file>